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84" r:id="rId1"/>
    <p:sldMasterId id="2147483687" r:id="rId2"/>
    <p:sldMasterId id="2147483732" r:id="rId3"/>
    <p:sldMasterId id="2147483731" r:id="rId4"/>
    <p:sldMasterId id="2147483704" r:id="rId5"/>
  </p:sldMasterIdLst>
  <p:notesMasterIdLst>
    <p:notesMasterId r:id="rId50"/>
  </p:notesMasterIdLst>
  <p:handoutMasterIdLst>
    <p:handoutMasterId r:id="rId51"/>
  </p:handoutMasterIdLst>
  <p:sldIdLst>
    <p:sldId id="296" r:id="rId6"/>
    <p:sldId id="297" r:id="rId7"/>
    <p:sldId id="298" r:id="rId8"/>
    <p:sldId id="299" r:id="rId9"/>
    <p:sldId id="300" r:id="rId10"/>
    <p:sldId id="301" r:id="rId11"/>
    <p:sldId id="302" r:id="rId12"/>
    <p:sldId id="281" r:id="rId13"/>
    <p:sldId id="303" r:id="rId14"/>
    <p:sldId id="280" r:id="rId15"/>
    <p:sldId id="304" r:id="rId16"/>
    <p:sldId id="307" r:id="rId17"/>
    <p:sldId id="318" r:id="rId18"/>
    <p:sldId id="306" r:id="rId19"/>
    <p:sldId id="305" r:id="rId20"/>
    <p:sldId id="319" r:id="rId21"/>
    <p:sldId id="321" r:id="rId22"/>
    <p:sldId id="308" r:id="rId23"/>
    <p:sldId id="292" r:id="rId24"/>
    <p:sldId id="264" r:id="rId25"/>
    <p:sldId id="268" r:id="rId26"/>
    <p:sldId id="269" r:id="rId27"/>
    <p:sldId id="258" r:id="rId28"/>
    <p:sldId id="295" r:id="rId29"/>
    <p:sldId id="287" r:id="rId30"/>
    <p:sldId id="286" r:id="rId31"/>
    <p:sldId id="285" r:id="rId32"/>
    <p:sldId id="270" r:id="rId33"/>
    <p:sldId id="309" r:id="rId34"/>
    <p:sldId id="310" r:id="rId35"/>
    <p:sldId id="283" r:id="rId36"/>
    <p:sldId id="284" r:id="rId37"/>
    <p:sldId id="315" r:id="rId38"/>
    <p:sldId id="317" r:id="rId39"/>
    <p:sldId id="261" r:id="rId40"/>
    <p:sldId id="282" r:id="rId41"/>
    <p:sldId id="316" r:id="rId42"/>
    <p:sldId id="320" r:id="rId43"/>
    <p:sldId id="291" r:id="rId44"/>
    <p:sldId id="311" r:id="rId45"/>
    <p:sldId id="312" r:id="rId46"/>
    <p:sldId id="313" r:id="rId47"/>
    <p:sldId id="314" r:id="rId48"/>
    <p:sldId id="322" r:id="rId49"/>
  </p:sldIdLst>
  <p:sldSz cx="12192000" cy="6858000"/>
  <p:notesSz cx="6858000" cy="9144000"/>
  <p:embeddedFontLst>
    <p:embeddedFont>
      <p:font typeface="Uncut Sans" pitchFamily="50" charset="0"/>
      <p:regular r:id="rId52"/>
      <p:bold r:id="rId53"/>
      <p:italic r:id="rId54"/>
      <p:boldItalic r:id="rId55"/>
    </p:embeddedFont>
    <p:embeddedFont>
      <p:font typeface="Uncut Sans Book" pitchFamily="50" charset="0"/>
      <p:regular r:id="rId5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B16"/>
    <a:srgbClr val="0A383F"/>
    <a:srgbClr val="072A16"/>
    <a:srgbClr val="F2C2FA"/>
    <a:srgbClr val="8AD9EB"/>
    <a:srgbClr val="C9F7FE"/>
    <a:srgbClr val="B6CBFD"/>
    <a:srgbClr val="69D388"/>
    <a:srgbClr val="B6CCFD"/>
    <a:srgbClr val="67D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09"/>
    <p:restoredTop sz="94660"/>
  </p:normalViewPr>
  <p:slideViewPr>
    <p:cSldViewPr snapToGrid="0">
      <p:cViewPr>
        <p:scale>
          <a:sx n="84" d="100"/>
          <a:sy n="84" d="100"/>
        </p:scale>
        <p:origin x="40" y="-5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3" d="100"/>
          <a:sy n="113" d="100"/>
        </p:scale>
        <p:origin x="320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font" Target="fonts/font2.fntdata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microsoft.com/office/2016/11/relationships/changesInfo" Target="changesInfos/changesInfo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font" Target="fonts/font5.fntdata"/><Relationship Id="rId8" Type="http://schemas.openxmlformats.org/officeDocument/2006/relationships/slide" Target="slides/slide3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font" Target="fonts/font1.fntdata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 Isopahkala" userId="baca280e-1643-4119-952b-08985f4d307b" providerId="ADAL" clId="{B2F1C3F1-4A12-4B01-8A04-8511BA757920}"/>
    <pc:docChg chg="custSel addSld modSld sldOrd">
      <pc:chgData name="Jenni Isopahkala" userId="baca280e-1643-4119-952b-08985f4d307b" providerId="ADAL" clId="{B2F1C3F1-4A12-4B01-8A04-8511BA757920}" dt="2026-05-12T03:51:41.830" v="7" actId="931"/>
      <pc:docMkLst>
        <pc:docMk/>
      </pc:docMkLst>
      <pc:sldChg chg="addSp delSp modSp new mod ord">
        <pc:chgData name="Jenni Isopahkala" userId="baca280e-1643-4119-952b-08985f4d307b" providerId="ADAL" clId="{B2F1C3F1-4A12-4B01-8A04-8511BA757920}" dt="2026-05-12T03:51:41.830" v="7" actId="931"/>
        <pc:sldMkLst>
          <pc:docMk/>
          <pc:sldMk cId="3296928752" sldId="322"/>
        </pc:sldMkLst>
        <pc:picChg chg="add del mod">
          <ac:chgData name="Jenni Isopahkala" userId="baca280e-1643-4119-952b-08985f4d307b" providerId="ADAL" clId="{B2F1C3F1-4A12-4B01-8A04-8511BA757920}" dt="2026-05-12T03:51:27.624" v="6" actId="478"/>
          <ac:picMkLst>
            <pc:docMk/>
            <pc:sldMk cId="3296928752" sldId="322"/>
            <ac:picMk id="3" creationId="{EAD01431-A428-7F19-7518-1F94E63F2B85}"/>
          </ac:picMkLst>
        </pc:picChg>
        <pc:picChg chg="add mod">
          <ac:chgData name="Jenni Isopahkala" userId="baca280e-1643-4119-952b-08985f4d307b" providerId="ADAL" clId="{B2F1C3F1-4A12-4B01-8A04-8511BA757920}" dt="2026-05-12T03:51:41.830" v="7" actId="931"/>
          <ac:picMkLst>
            <pc:docMk/>
            <pc:sldMk cId="3296928752" sldId="322"/>
            <ac:picMk id="5" creationId="{7D445DB8-2C77-9E95-357E-8E5786660AC3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i-FI" dirty="0">
                <a:solidFill>
                  <a:schemeClr val="tx1"/>
                </a:solidFill>
                <a:latin typeface="Uncut Sans" pitchFamily="2" charset="77"/>
              </a:rPr>
              <a:t>Kaavion otsikko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>
        <c:manualLayout>
          <c:layoutTarget val="inner"/>
          <c:xMode val="edge"/>
          <c:yMode val="edge"/>
          <c:x val="0.10862498765043269"/>
          <c:y val="0.12678870854075031"/>
          <c:w val="0.87682239434719345"/>
          <c:h val="0.709836191216798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Taul1!$B$1</c:f>
              <c:strCache>
                <c:ptCount val="1"/>
                <c:pt idx="0">
                  <c:v>Sarja 1</c:v>
                </c:pt>
              </c:strCache>
            </c:strRef>
          </c:tx>
          <c:spPr>
            <a:solidFill>
              <a:srgbClr val="67D58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31-E24F-8681-D3E74A1F1170}"/>
              </c:ext>
            </c:extLst>
          </c:dPt>
          <c:dPt>
            <c:idx val="1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A31-E24F-8681-D3E74A1F1170}"/>
              </c:ext>
            </c:extLst>
          </c:dPt>
          <c:dPt>
            <c:idx val="2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A31-E24F-8681-D3E74A1F1170}"/>
              </c:ext>
            </c:extLst>
          </c:dPt>
          <c:dPt>
            <c:idx val="3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A31-E24F-8681-D3E74A1F1170}"/>
              </c:ext>
            </c:extLst>
          </c:dPt>
          <c:cat>
            <c:strRef>
              <c:f>Taul1!$A$2:$A$5</c:f>
              <c:strCache>
                <c:ptCount val="4"/>
                <c:pt idx="0">
                  <c:v>Luokka 1</c:v>
                </c:pt>
                <c:pt idx="1">
                  <c:v>Luokka 2</c:v>
                </c:pt>
                <c:pt idx="2">
                  <c:v>Luokka 3</c:v>
                </c:pt>
                <c:pt idx="3">
                  <c:v>Luokka 4</c:v>
                </c:pt>
              </c:strCache>
            </c:strRef>
          </c:cat>
          <c:val>
            <c:numRef>
              <c:f>Taul1!$B$2:$B$5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A31-E24F-8681-D3E74A1F1170}"/>
            </c:ext>
          </c:extLst>
        </c:ser>
        <c:ser>
          <c:idx val="1"/>
          <c:order val="1"/>
          <c:tx>
            <c:strRef>
              <c:f>Taul1!$C$1</c:f>
              <c:strCache>
                <c:ptCount val="1"/>
                <c:pt idx="0">
                  <c:v>Sarja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Taul1!$A$2:$A$5</c:f>
              <c:strCache>
                <c:ptCount val="4"/>
                <c:pt idx="0">
                  <c:v>Luokka 1</c:v>
                </c:pt>
                <c:pt idx="1">
                  <c:v>Luokka 2</c:v>
                </c:pt>
                <c:pt idx="2">
                  <c:v>Luokka 3</c:v>
                </c:pt>
                <c:pt idx="3">
                  <c:v>Luokka 4</c:v>
                </c:pt>
              </c:strCache>
            </c:strRef>
          </c:cat>
          <c:val>
            <c:numRef>
              <c:f>Taul1!$C$2:$C$5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A31-E24F-8681-D3E74A1F11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11058239"/>
        <c:axId val="811058719"/>
      </c:barChart>
      <c:catAx>
        <c:axId val="8110582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811058719"/>
        <c:crosses val="autoZero"/>
        <c:auto val="1"/>
        <c:lblAlgn val="ctr"/>
        <c:lblOffset val="100"/>
        <c:noMultiLvlLbl val="0"/>
      </c:catAx>
      <c:valAx>
        <c:axId val="8110587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8110582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fi-FI" dirty="0">
                <a:solidFill>
                  <a:schemeClr val="tx2"/>
                </a:solidFill>
                <a:latin typeface="Uncut Sans" pitchFamily="2" charset="77"/>
              </a:rPr>
              <a:t>Kaavion otsikko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Taul1!$B$1</c:f>
              <c:strCache>
                <c:ptCount val="1"/>
                <c:pt idx="0">
                  <c:v>Sarja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F6-494A-A37F-E6847A0514F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8F6-494A-A37F-E6847A0514F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8F6-494A-A37F-E6847A0514F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8F6-494A-A37F-E6847A0514F5}"/>
              </c:ext>
            </c:extLst>
          </c:dPt>
          <c:cat>
            <c:strRef>
              <c:f>Taul1!$A$2:$A$5</c:f>
              <c:strCache>
                <c:ptCount val="4"/>
                <c:pt idx="0">
                  <c:v>Luokka 1</c:v>
                </c:pt>
                <c:pt idx="1">
                  <c:v>Luokka 2</c:v>
                </c:pt>
                <c:pt idx="2">
                  <c:v>Luokka 3</c:v>
                </c:pt>
                <c:pt idx="3">
                  <c:v>Luokka 4</c:v>
                </c:pt>
              </c:strCache>
            </c:strRef>
          </c:cat>
          <c:val>
            <c:numRef>
              <c:f>Taul1!$B$2:$B$5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8F6-494A-A37F-E6847A0514F5}"/>
            </c:ext>
          </c:extLst>
        </c:ser>
        <c:ser>
          <c:idx val="1"/>
          <c:order val="1"/>
          <c:tx>
            <c:strRef>
              <c:f>Taul1!$C$1</c:f>
              <c:strCache>
                <c:ptCount val="1"/>
                <c:pt idx="0">
                  <c:v>Sarja 2</c:v>
                </c:pt>
              </c:strCache>
            </c:strRef>
          </c:tx>
          <c:spPr>
            <a:solidFill>
              <a:srgbClr val="FFE1FC"/>
            </a:solidFill>
            <a:ln>
              <a:noFill/>
            </a:ln>
            <a:effectLst/>
          </c:spPr>
          <c:invertIfNegative val="0"/>
          <c:cat>
            <c:strRef>
              <c:f>Taul1!$A$2:$A$5</c:f>
              <c:strCache>
                <c:ptCount val="4"/>
                <c:pt idx="0">
                  <c:v>Luokka 1</c:v>
                </c:pt>
                <c:pt idx="1">
                  <c:v>Luokka 2</c:v>
                </c:pt>
                <c:pt idx="2">
                  <c:v>Luokka 3</c:v>
                </c:pt>
                <c:pt idx="3">
                  <c:v>Luokka 4</c:v>
                </c:pt>
              </c:strCache>
            </c:strRef>
          </c:cat>
          <c:val>
            <c:numRef>
              <c:f>Taul1!$C$2:$C$5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8F6-494A-A37F-E6847A0514F5}"/>
            </c:ext>
          </c:extLst>
        </c:ser>
        <c:ser>
          <c:idx val="2"/>
          <c:order val="2"/>
          <c:tx>
            <c:strRef>
              <c:f>Taul1!$D$1</c:f>
              <c:strCache>
                <c:ptCount val="1"/>
                <c:pt idx="0">
                  <c:v>Sarja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Taul1!$A$2:$A$5</c:f>
              <c:strCache>
                <c:ptCount val="4"/>
                <c:pt idx="0">
                  <c:v>Luokka 1</c:v>
                </c:pt>
                <c:pt idx="1">
                  <c:v>Luokka 2</c:v>
                </c:pt>
                <c:pt idx="2">
                  <c:v>Luokka 3</c:v>
                </c:pt>
                <c:pt idx="3">
                  <c:v>Luokka 4</c:v>
                </c:pt>
              </c:strCache>
            </c:strRef>
          </c:cat>
          <c:val>
            <c:numRef>
              <c:f>Taul1!$D$2:$D$5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F6-494A-A37F-E6847A0514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5680351"/>
        <c:axId val="785679871"/>
      </c:barChart>
      <c:catAx>
        <c:axId val="785680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EE0F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785679871"/>
        <c:crosses val="autoZero"/>
        <c:auto val="1"/>
        <c:lblAlgn val="ctr"/>
        <c:lblOffset val="100"/>
        <c:noMultiLvlLbl val="0"/>
      </c:catAx>
      <c:valAx>
        <c:axId val="785679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785680351"/>
        <c:crosses val="autoZero"/>
        <c:crossBetween val="between"/>
      </c:valAx>
      <c:spPr>
        <a:noFill/>
        <a:ln>
          <a:solidFill>
            <a:srgbClr val="FFE1FC"/>
          </a:solidFill>
        </a:ln>
        <a:effectLst/>
      </c:spPr>
    </c:plotArea>
    <c:legend>
      <c:legendPos val="b"/>
      <c:layout>
        <c:manualLayout>
          <c:xMode val="edge"/>
          <c:yMode val="edge"/>
          <c:x val="0.38596655647775874"/>
          <c:y val="0.94970154237788496"/>
          <c:w val="0.22806688704448247"/>
          <c:h val="5.02984576221149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i-FI" dirty="0">
                <a:solidFill>
                  <a:schemeClr val="tx1"/>
                </a:solidFill>
                <a:latin typeface="Uncut Sans" pitchFamily="2" charset="77"/>
              </a:rPr>
              <a:t>Kaavion otsikko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>
        <c:manualLayout>
          <c:layoutTarget val="inner"/>
          <c:xMode val="edge"/>
          <c:yMode val="edge"/>
          <c:x val="0.10862498765043269"/>
          <c:y val="0.12678870854075031"/>
          <c:w val="0.87682239434719345"/>
          <c:h val="0.709836191216798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Taul1!$B$1</c:f>
              <c:strCache>
                <c:ptCount val="1"/>
                <c:pt idx="0">
                  <c:v>Sarja 1</c:v>
                </c:pt>
              </c:strCache>
            </c:strRef>
          </c:tx>
          <c:spPr>
            <a:solidFill>
              <a:srgbClr val="67D58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7A-354E-AF38-1B5A50953DD9}"/>
              </c:ext>
            </c:extLst>
          </c:dPt>
          <c:dPt>
            <c:idx val="1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7A-354E-AF38-1B5A50953DD9}"/>
              </c:ext>
            </c:extLst>
          </c:dPt>
          <c:dPt>
            <c:idx val="2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7A-354E-AF38-1B5A50953DD9}"/>
              </c:ext>
            </c:extLst>
          </c:dPt>
          <c:dPt>
            <c:idx val="3"/>
            <c:invertIfNegative val="0"/>
            <c:bubble3D val="0"/>
            <c:spPr>
              <a:solidFill>
                <a:srgbClr val="67D5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7A-354E-AF38-1B5A50953DD9}"/>
              </c:ext>
            </c:extLst>
          </c:dPt>
          <c:cat>
            <c:strRef>
              <c:f>Taul1!$A$2:$A$5</c:f>
              <c:strCache>
                <c:ptCount val="4"/>
                <c:pt idx="0">
                  <c:v>Luokka 1</c:v>
                </c:pt>
                <c:pt idx="1">
                  <c:v>Luokka 2</c:v>
                </c:pt>
                <c:pt idx="2">
                  <c:v>Luokka 3</c:v>
                </c:pt>
                <c:pt idx="3">
                  <c:v>Luokka 4</c:v>
                </c:pt>
              </c:strCache>
            </c:strRef>
          </c:cat>
          <c:val>
            <c:numRef>
              <c:f>Taul1!$B$2:$B$5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97A-354E-AF38-1B5A50953DD9}"/>
            </c:ext>
          </c:extLst>
        </c:ser>
        <c:ser>
          <c:idx val="1"/>
          <c:order val="1"/>
          <c:tx>
            <c:strRef>
              <c:f>Taul1!$C$1</c:f>
              <c:strCache>
                <c:ptCount val="1"/>
                <c:pt idx="0">
                  <c:v>Sarja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Taul1!$A$2:$A$5</c:f>
              <c:strCache>
                <c:ptCount val="4"/>
                <c:pt idx="0">
                  <c:v>Luokka 1</c:v>
                </c:pt>
                <c:pt idx="1">
                  <c:v>Luokka 2</c:v>
                </c:pt>
                <c:pt idx="2">
                  <c:v>Luokka 3</c:v>
                </c:pt>
                <c:pt idx="3">
                  <c:v>Luokka 4</c:v>
                </c:pt>
              </c:strCache>
            </c:strRef>
          </c:cat>
          <c:val>
            <c:numRef>
              <c:f>Taul1!$C$2:$C$5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97A-354E-AF38-1B5A50953D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11058239"/>
        <c:axId val="811058719"/>
      </c:barChart>
      <c:catAx>
        <c:axId val="8110582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811058719"/>
        <c:crosses val="autoZero"/>
        <c:auto val="1"/>
        <c:lblAlgn val="ctr"/>
        <c:lblOffset val="100"/>
        <c:noMultiLvlLbl val="0"/>
      </c:catAx>
      <c:valAx>
        <c:axId val="8110587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8110582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>
            <a:extLst>
              <a:ext uri="{FF2B5EF4-FFF2-40B4-BE49-F238E27FC236}">
                <a16:creationId xmlns:a16="http://schemas.microsoft.com/office/drawing/2014/main" id="{76B94526-21D3-8DD7-F784-441EB4471B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1781F9E-5444-9302-6DBA-315456B7CC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8F63C-FD3B-0C4A-99F4-E9BE290E1312}" type="datetimeFigureOut">
              <a:rPr lang="fi-FI" smtClean="0"/>
              <a:t>12.5.2026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E342F3CE-83B6-F959-C1CE-E962ADE3A1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041B0015-BC71-03BA-2F89-3564F31814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29B5C-34D1-4B48-815A-EE80F58BA4A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61948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8053B-59B5-EE4D-BB51-319D95BC60F4}" type="datetimeFigureOut">
              <a:rPr lang="fi-FI" smtClean="0"/>
              <a:t>12.5.2026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372B9-E3C7-5245-90EE-24913AA4C54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7543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372B9-E3C7-5245-90EE-24913AA4C540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18957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98D1C-6376-34E5-7E5D-24928EB1E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>
            <a:extLst>
              <a:ext uri="{FF2B5EF4-FFF2-40B4-BE49-F238E27FC236}">
                <a16:creationId xmlns:a16="http://schemas.microsoft.com/office/drawing/2014/main" id="{10D1B7C3-E2C0-00AF-B347-B39B712348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>
            <a:extLst>
              <a:ext uri="{FF2B5EF4-FFF2-40B4-BE49-F238E27FC236}">
                <a16:creationId xmlns:a16="http://schemas.microsoft.com/office/drawing/2014/main" id="{E45B5F0A-03FE-6184-9C90-89C7FEC103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DF13D1C1-B56B-D7C7-822F-9403BF4DF2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372B9-E3C7-5245-90EE-24913AA4C540}" type="slidenum">
              <a:rPr lang="fi-FI" smtClean="0"/>
              <a:t>20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3997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BBEB3-039E-0386-9320-8D70B4E3F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>
            <a:extLst>
              <a:ext uri="{FF2B5EF4-FFF2-40B4-BE49-F238E27FC236}">
                <a16:creationId xmlns:a16="http://schemas.microsoft.com/office/drawing/2014/main" id="{463ADDA3-7DBD-A9C2-D10E-D90EA2FB31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>
            <a:extLst>
              <a:ext uri="{FF2B5EF4-FFF2-40B4-BE49-F238E27FC236}">
                <a16:creationId xmlns:a16="http://schemas.microsoft.com/office/drawing/2014/main" id="{83189F5E-CCD1-462E-10BB-A270224495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1CAB50A1-5C52-7ACA-C609-1B61DC0852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372B9-E3C7-5245-90EE-24913AA4C540}" type="slidenum">
              <a:rPr lang="fi-FI" smtClean="0"/>
              <a:t>21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69942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221A0-8C60-5DFA-F060-7346735B7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>
            <a:extLst>
              <a:ext uri="{FF2B5EF4-FFF2-40B4-BE49-F238E27FC236}">
                <a16:creationId xmlns:a16="http://schemas.microsoft.com/office/drawing/2014/main" id="{1CEFBA92-4D6F-6425-E247-2CDFB47EEC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>
            <a:extLst>
              <a:ext uri="{FF2B5EF4-FFF2-40B4-BE49-F238E27FC236}">
                <a16:creationId xmlns:a16="http://schemas.microsoft.com/office/drawing/2014/main" id="{D7C05A4B-6E02-3AE6-F3EB-8E1859C30B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A5BC70D1-D35E-7FB2-979C-7CD7DC8939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372B9-E3C7-5245-90EE-24913AA4C540}" type="slidenum">
              <a:rPr lang="fi-FI" smtClean="0"/>
              <a:t>22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71575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372B9-E3C7-5245-90EE-24913AA4C540}" type="slidenum">
              <a:rPr lang="fi-FI" smtClean="0"/>
              <a:t>28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66057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24763-D1A2-BD32-D025-EE3801796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>
            <a:extLst>
              <a:ext uri="{FF2B5EF4-FFF2-40B4-BE49-F238E27FC236}">
                <a16:creationId xmlns:a16="http://schemas.microsoft.com/office/drawing/2014/main" id="{18230C87-C246-A3F2-1F6E-1C6BC066C3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>
            <a:extLst>
              <a:ext uri="{FF2B5EF4-FFF2-40B4-BE49-F238E27FC236}">
                <a16:creationId xmlns:a16="http://schemas.microsoft.com/office/drawing/2014/main" id="{516D87B9-807D-57E6-1AF7-FA0704DAF4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21638D02-BD0E-6E8C-A18C-CFE4917D1F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372B9-E3C7-5245-90EE-24913AA4C540}" type="slidenum">
              <a:rPr lang="fi-FI" smtClean="0"/>
              <a:t>35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47217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86F50-1896-50FA-99EE-223A0E4FD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>
            <a:extLst>
              <a:ext uri="{FF2B5EF4-FFF2-40B4-BE49-F238E27FC236}">
                <a16:creationId xmlns:a16="http://schemas.microsoft.com/office/drawing/2014/main" id="{74F715A2-AB6A-A8E8-26A0-2E8275193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>
            <a:extLst>
              <a:ext uri="{FF2B5EF4-FFF2-40B4-BE49-F238E27FC236}">
                <a16:creationId xmlns:a16="http://schemas.microsoft.com/office/drawing/2014/main" id="{BF9B8A58-38BD-75EA-F755-7B4C63A72B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EFF9BCCA-5CC4-B3EE-BA82-49B31CB16C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372B9-E3C7-5245-90EE-24913AA4C540}" type="slidenum">
              <a:rPr lang="fi-FI" smtClean="0"/>
              <a:t>36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1420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9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4.sv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6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6.sv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png"/><Relationship Id="rId4" Type="http://schemas.openxmlformats.org/officeDocument/2006/relationships/image" Target="../media/image9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9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9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9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9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4.sv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svg"/><Relationship Id="rId4" Type="http://schemas.openxmlformats.org/officeDocument/2006/relationships/image" Target="../media/image6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sv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0.sv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svg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2.sv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3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6.sv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sv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4.sv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sv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6.png"/><Relationship Id="rId4" Type="http://schemas.openxmlformats.org/officeDocument/2006/relationships/image" Target="../media/image9.sv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png"/><Relationship Id="rId4" Type="http://schemas.openxmlformats.org/officeDocument/2006/relationships/image" Target="../media/image9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sv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sv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sv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9.sv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, tummalila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>
            <a:extLst>
              <a:ext uri="{FF2B5EF4-FFF2-40B4-BE49-F238E27FC236}">
                <a16:creationId xmlns:a16="http://schemas.microsoft.com/office/drawing/2014/main" id="{04C6338A-7628-AE60-1245-1D283A4ED8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FDD9C1A-BA19-2559-2747-545BC0AEDC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713815" y="2122542"/>
            <a:ext cx="10465814" cy="84023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>
              <a:buFontTx/>
              <a:buNone/>
              <a:defRPr sz="5400">
                <a:solidFill>
                  <a:schemeClr val="accent5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9" name="Alaotsikko 2">
            <a:extLst>
              <a:ext uri="{FF2B5EF4-FFF2-40B4-BE49-F238E27FC236}">
                <a16:creationId xmlns:a16="http://schemas.microsoft.com/office/drawing/2014/main" id="{98E912AD-2F26-1143-7067-7BDE33D2C17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ubTitle" idx="1"/>
          </p:nvPr>
        </p:nvSpPr>
        <p:spPr>
          <a:xfrm>
            <a:off x="713817" y="3147166"/>
            <a:ext cx="10465812" cy="11077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accent5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F4D10C0E-C763-DF50-D3FB-97BCA00AE5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50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tyylitelty lil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tsikko 11">
            <a:extLst>
              <a:ext uri="{FF2B5EF4-FFF2-40B4-BE49-F238E27FC236}">
                <a16:creationId xmlns:a16="http://schemas.microsoft.com/office/drawing/2014/main" id="{6CC5B590-5C90-E0B1-6245-2A2C417B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770" y="1418980"/>
            <a:ext cx="4539057" cy="29956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5" name="Alaotsikko 2">
            <a:extLst>
              <a:ext uri="{FF2B5EF4-FFF2-40B4-BE49-F238E27FC236}">
                <a16:creationId xmlns:a16="http://schemas.microsoft.com/office/drawing/2014/main" id="{2C1F7EBB-1853-4BA5-A087-D505813601E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9863" y="4688204"/>
            <a:ext cx="4449966" cy="422405"/>
          </a:xfrm>
          <a:prstGeom prst="rect">
            <a:avLst/>
          </a:prstGeom>
          <a:solidFill>
            <a:schemeClr val="accent6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16" name="Google Shape;193;p44">
            <a:extLst>
              <a:ext uri="{FF2B5EF4-FFF2-40B4-BE49-F238E27FC236}">
                <a16:creationId xmlns:a16="http://schemas.microsoft.com/office/drawing/2014/main" id="{B4078D5D-07A6-87FC-A580-97944A35728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5399314" y="1418980"/>
            <a:ext cx="6171915" cy="431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863F8680-EFD6-39F9-21CA-6612B81D59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6C357FFB-DC37-ECE8-57F8-A57C3B8805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98906726-B9FE-304E-DC49-F75CFA8607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227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äteksti,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>
            <p:ph type="body" idx="10"/>
          </p:nvPr>
        </p:nvSpPr>
        <p:spPr>
          <a:xfrm>
            <a:off x="849374" y="1453020"/>
            <a:ext cx="6653716" cy="425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 descr="Kuva, joka sisältää kohteen kuvakaappaus, kuu, pimeys&#10;&#10;Tekoälyllä luotu sisältö voi olla virheellistä.">
            <a:extLst>
              <a:ext uri="{FF2B5EF4-FFF2-40B4-BE49-F238E27FC236}">
                <a16:creationId xmlns:a16="http://schemas.microsoft.com/office/drawing/2014/main" id="{0991AAB5-BD0B-C3A9-8C63-FA691839DD2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60918" y="1913030"/>
            <a:ext cx="2781708" cy="333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05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,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CA61F1B6-CF9B-B3FA-01C6-26E01BCA096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7" name="Kuva 6" descr="Kuva, joka sisältää kohteen kuvakaappaus, kuu, pimeys&#10;&#10;Tekoälyllä luotu sisältö voi olla virheellistä.">
            <a:extLst>
              <a:ext uri="{FF2B5EF4-FFF2-40B4-BE49-F238E27FC236}">
                <a16:creationId xmlns:a16="http://schemas.microsoft.com/office/drawing/2014/main" id="{F6E96141-6D46-3BF7-8F7B-0210B33CBC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57235" y="2056259"/>
            <a:ext cx="2292692" cy="274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76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CA61F1B6-CF9B-B3FA-01C6-26E01BCA0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9" y="1228155"/>
            <a:ext cx="8061446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Google Shape;193;p44">
            <a:extLst>
              <a:ext uri="{FF2B5EF4-FFF2-40B4-BE49-F238E27FC236}">
                <a16:creationId xmlns:a16="http://schemas.microsoft.com/office/drawing/2014/main" id="{F0B08214-347B-A9A3-39C9-43F3F6127196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61446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1509F9A7-B7A2-65C9-9201-220EE359E8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B7AECD74-19B9-8DCA-FD18-18C605DDA2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48FEA76C-BBA7-052B-87CB-A71E9F6E9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kuvakaappaus, kuu, pimeys&#10;&#10;Tekoälyllä luotu sisältö voi olla virheellistä.">
            <a:extLst>
              <a:ext uri="{FF2B5EF4-FFF2-40B4-BE49-F238E27FC236}">
                <a16:creationId xmlns:a16="http://schemas.microsoft.com/office/drawing/2014/main" id="{B864C02C-7C2B-369D-CCC1-AFBEC4B6A7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9473" y="2081943"/>
            <a:ext cx="2292692" cy="274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02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3palstaa,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2" name="Otsikko 11">
            <a:extLst>
              <a:ext uri="{FF2B5EF4-FFF2-40B4-BE49-F238E27FC236}">
                <a16:creationId xmlns:a16="http://schemas.microsoft.com/office/drawing/2014/main" id="{B73B9D9B-879D-E303-37B1-90C7972F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1249927"/>
            <a:ext cx="8399927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721429"/>
            <a:ext cx="10515600" cy="290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kuvakaappaus, kuu, pimeys&#10;&#10;Tekoälyllä luotu sisältö voi olla virheellistä.">
            <a:extLst>
              <a:ext uri="{FF2B5EF4-FFF2-40B4-BE49-F238E27FC236}">
                <a16:creationId xmlns:a16="http://schemas.microsoft.com/office/drawing/2014/main" id="{3BFF419A-BF11-2530-D0DC-5C0627E204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647509" y="424855"/>
            <a:ext cx="1745101" cy="208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67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is 3palstaa,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1415441"/>
            <a:ext cx="10515600" cy="4214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83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,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2044E2CC-13ED-38DA-6995-85D093EEEEC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3E106D8-3A3B-431A-83EF-3AC1A2BAC4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B5F77EF9-EFBA-8EFE-52B0-98FB56E0B0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50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il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200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oikea,lil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03EF9ED3-D750-94EF-E3E9-11A290FFBF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09473" y="200078"/>
            <a:ext cx="604114" cy="533042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20F766FA-E555-631E-5E2E-F8511F4FEE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sp>
        <p:nvSpPr>
          <p:cNvPr id="10" name="Kuvan paikkamerkki 9">
            <a:extLst>
              <a:ext uri="{FF2B5EF4-FFF2-40B4-BE49-F238E27FC236}">
                <a16:creationId xmlns:a16="http://schemas.microsoft.com/office/drawing/2014/main" id="{0371A469-C7BF-C6ED-4CB3-82B78E747F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97440" y="962693"/>
            <a:ext cx="6380257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1" name="Otsikko 11">
            <a:extLst>
              <a:ext uri="{FF2B5EF4-FFF2-40B4-BE49-F238E27FC236}">
                <a16:creationId xmlns:a16="http://schemas.microsoft.com/office/drawing/2014/main" id="{D525EF5A-3EFF-33D6-E91C-A6EED890B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34" y="962693"/>
            <a:ext cx="4661092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B839C4FA-B554-FBBD-7905-5C834D5C8D3B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44834" y="2863516"/>
            <a:ext cx="4661092" cy="3104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4EA03E11-B497-4041-CB89-5A5E1692B1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13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vasen, lil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2DCFF414-45A2-E150-9F1F-2230858E8B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201477" y="6136129"/>
            <a:ext cx="506390" cy="537484"/>
          </a:xfrm>
          <a:prstGeom prst="rect">
            <a:avLst/>
          </a:prstGeom>
        </p:spPr>
      </p:pic>
      <p:sp>
        <p:nvSpPr>
          <p:cNvPr id="9" name="Kuvan paikkamerkki 9">
            <a:extLst>
              <a:ext uri="{FF2B5EF4-FFF2-40B4-BE49-F238E27FC236}">
                <a16:creationId xmlns:a16="http://schemas.microsoft.com/office/drawing/2014/main" id="{250EFCA1-ABFB-B092-207E-74747CEC9CF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07417" y="950661"/>
            <a:ext cx="6425428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1460913-E07D-47B9-8BC4-7D6706CFE1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sp>
        <p:nvSpPr>
          <p:cNvPr id="11" name="Otsikko 11">
            <a:extLst>
              <a:ext uri="{FF2B5EF4-FFF2-40B4-BE49-F238E27FC236}">
                <a16:creationId xmlns:a16="http://schemas.microsoft.com/office/drawing/2014/main" id="{EC75556D-10DA-8C85-DC12-4E477505F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3445" y="962859"/>
            <a:ext cx="464906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3B9551C3-D8D6-ED94-3226-9EEB0FDCF5B5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973445" y="2863682"/>
            <a:ext cx="464906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7DD94153-B3C6-CD16-39B9-3827BF53C1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60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lehti, tummalila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83CFBFA5-6680-368D-B19D-C355D33DA12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-11373"/>
            <a:ext cx="12192000" cy="6858000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DDC340C7-9390-A155-0C1C-A8829344F2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EA824A4E-BF06-B288-FAA2-0A2F15EFF3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22481"/>
            <a:ext cx="506390" cy="537484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D4A78E84-563B-55BE-42C1-36CD0CEE4A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259" y="6188129"/>
            <a:ext cx="2507228" cy="512842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989F6A3-BD95-F921-CCEC-E92EEECB136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1838797" y="2993019"/>
            <a:ext cx="8514406" cy="92333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ctr">
              <a:buFontTx/>
              <a:buNone/>
              <a:defRPr sz="6000">
                <a:solidFill>
                  <a:srgbClr val="FFE1FC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388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vasen,ver2,lil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>
            <a:extLst>
              <a:ext uri="{FF2B5EF4-FFF2-40B4-BE49-F238E27FC236}">
                <a16:creationId xmlns:a16="http://schemas.microsoft.com/office/drawing/2014/main" id="{A79C8CB4-EB50-0DA1-A377-F55D73C634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6" name="Otsikko 11">
            <a:extLst>
              <a:ext uri="{FF2B5EF4-FFF2-40B4-BE49-F238E27FC236}">
                <a16:creationId xmlns:a16="http://schemas.microsoft.com/office/drawing/2014/main" id="{F5058795-F4B7-AF1B-0AE3-14F17B44A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982243"/>
            <a:ext cx="739140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B6FAA15E-0338-6F2B-CD4B-B0DE66EC60FD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73100" y="2883066"/>
            <a:ext cx="739140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14" name="Kuvan paikkamerkki 9">
            <a:extLst>
              <a:ext uri="{FF2B5EF4-FFF2-40B4-BE49-F238E27FC236}">
                <a16:creationId xmlns:a16="http://schemas.microsoft.com/office/drawing/2014/main" id="{B4B5CAF7-ADFC-A044-4120-D92C47DC63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99034" y="982243"/>
            <a:ext cx="3390696" cy="498074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0AED254F-E1F2-BA12-AD5F-25D923B5B1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16" name="Kuva 15">
            <a:extLst>
              <a:ext uri="{FF2B5EF4-FFF2-40B4-BE49-F238E27FC236}">
                <a16:creationId xmlns:a16="http://schemas.microsoft.com/office/drawing/2014/main" id="{B1498ABA-2225-A6B1-8E18-924F5E7519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355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tvasen, lil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37039562-10C8-6895-84EC-4A996DEF28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15" name="Otsikko 11">
            <a:extLst>
              <a:ext uri="{FF2B5EF4-FFF2-40B4-BE49-F238E27FC236}">
                <a16:creationId xmlns:a16="http://schemas.microsoft.com/office/drawing/2014/main" id="{02B4C152-37A5-EE60-FFD9-2386AA4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137" y="986920"/>
            <a:ext cx="7364663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6" name="Google Shape;193;p44">
            <a:extLst>
              <a:ext uri="{FF2B5EF4-FFF2-40B4-BE49-F238E27FC236}">
                <a16:creationId xmlns:a16="http://schemas.microsoft.com/office/drawing/2014/main" id="{C0EE2C89-51DC-14FF-2EE7-01B15CBF234F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87137" y="2887743"/>
            <a:ext cx="7364663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18" name="Kuvan paikkamerkki 9">
            <a:extLst>
              <a:ext uri="{FF2B5EF4-FFF2-40B4-BE49-F238E27FC236}">
                <a16:creationId xmlns:a16="http://schemas.microsoft.com/office/drawing/2014/main" id="{10307FAF-A5E7-764B-DFF8-C47F368152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86334" y="963360"/>
            <a:ext cx="3402636" cy="1913021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9" name="Kuvan paikkamerkki 13">
            <a:extLst>
              <a:ext uri="{FF2B5EF4-FFF2-40B4-BE49-F238E27FC236}">
                <a16:creationId xmlns:a16="http://schemas.microsoft.com/office/drawing/2014/main" id="{30E996CA-9CF5-2A7F-4FAC-5F36124993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86236" y="3081337"/>
            <a:ext cx="3403494" cy="2874962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0" name="Kuva 19">
            <a:extLst>
              <a:ext uri="{FF2B5EF4-FFF2-40B4-BE49-F238E27FC236}">
                <a16:creationId xmlns:a16="http://schemas.microsoft.com/office/drawing/2014/main" id="{361479BE-5841-92F4-3BE6-71B5F46AEF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21" name="Kuva 20">
            <a:extLst>
              <a:ext uri="{FF2B5EF4-FFF2-40B4-BE49-F238E27FC236}">
                <a16:creationId xmlns:a16="http://schemas.microsoft.com/office/drawing/2014/main" id="{FA29CA90-7AEA-C863-839F-40DA85EDB6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78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isotkuvat, lil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uvan paikkamerkki 9">
            <a:extLst>
              <a:ext uri="{FF2B5EF4-FFF2-40B4-BE49-F238E27FC236}">
                <a16:creationId xmlns:a16="http://schemas.microsoft.com/office/drawing/2014/main" id="{1E45F42E-8B30-6B54-C84C-8CE782636F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07417" y="922097"/>
            <a:ext cx="4316570" cy="296410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4" name="Kuvan paikkamerkki 13">
            <a:extLst>
              <a:ext uri="{FF2B5EF4-FFF2-40B4-BE49-F238E27FC236}">
                <a16:creationId xmlns:a16="http://schemas.microsoft.com/office/drawing/2014/main" id="{26927A0B-5D8D-54AB-8516-E97A811CF2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2"/>
          </p:nvPr>
        </p:nvSpPr>
        <p:spPr>
          <a:xfrm>
            <a:off x="4694988" y="910065"/>
            <a:ext cx="7270677" cy="504556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9" name="Google Shape;193;p44">
            <a:extLst>
              <a:ext uri="{FF2B5EF4-FFF2-40B4-BE49-F238E27FC236}">
                <a16:creationId xmlns:a16="http://schemas.microsoft.com/office/drawing/2014/main" id="{79A68FD7-26C0-3C4F-1B84-3060A840A20D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509473" y="4087056"/>
            <a:ext cx="4014513" cy="1868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rm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56A5BF33-F4CB-9BD0-6C92-E04F85F980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C5C0CCE0-3171-8DCF-5940-F9B6AE8B83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A5666F67-C4FF-192A-2127-B1FC65124D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414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, tummasinin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>
            <a:extLst>
              <a:ext uri="{FF2B5EF4-FFF2-40B4-BE49-F238E27FC236}">
                <a16:creationId xmlns:a16="http://schemas.microsoft.com/office/drawing/2014/main" id="{04C6338A-7628-AE60-1245-1D283A4ED8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FDD9C1A-BA19-2559-2747-545BC0AED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3815" y="2039442"/>
            <a:ext cx="10465814" cy="923330"/>
          </a:xfrm>
        </p:spPr>
        <p:txBody>
          <a:bodyPr wrap="square" anchor="b">
            <a:spAutoFit/>
          </a:bodyPr>
          <a:lstStyle>
            <a:lvl1pPr algn="l">
              <a:buFontTx/>
              <a:buNone/>
              <a:defRPr sz="6000">
                <a:solidFill>
                  <a:schemeClr val="tx2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9" name="Alaotsikko 2">
            <a:extLst>
              <a:ext uri="{FF2B5EF4-FFF2-40B4-BE49-F238E27FC236}">
                <a16:creationId xmlns:a16="http://schemas.microsoft.com/office/drawing/2014/main" id="{98E912AD-2F26-1143-7067-7BDE33D2C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817" y="3147166"/>
            <a:ext cx="10465812" cy="11077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F4D10C0E-C763-DF50-D3FB-97BCA00AE5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9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lehti, tummasinin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DDC340C7-9390-A155-0C1C-A8829344F2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EA824A4E-BF06-B288-FAA2-0A2F15EFF3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22481"/>
            <a:ext cx="506390" cy="537484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D4A78E84-563B-55BE-42C1-36CD0CEE4A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259" y="6188129"/>
            <a:ext cx="2507228" cy="512842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C3DB8CE6-9F3A-0B92-5D89-D3EB1DCF5A9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-11373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2F658E-8C2D-1A54-53E3-FFE9DA1FC1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797" y="2993019"/>
            <a:ext cx="8514406" cy="923330"/>
          </a:xfrm>
        </p:spPr>
        <p:txBody>
          <a:bodyPr wrap="square" anchor="ctr">
            <a:spAutoFit/>
          </a:bodyPr>
          <a:lstStyle>
            <a:lvl1pPr algn="ctr">
              <a:buFontTx/>
              <a:buNone/>
              <a:defRPr sz="6000">
                <a:solidFill>
                  <a:schemeClr val="tx2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2477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, tumma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>
            <a:extLst>
              <a:ext uri="{FF2B5EF4-FFF2-40B4-BE49-F238E27FC236}">
                <a16:creationId xmlns:a16="http://schemas.microsoft.com/office/drawing/2014/main" id="{6AD7F6AD-EB37-E7EE-0935-97AABBCBACC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7" name="Otsikko 11">
            <a:extLst>
              <a:ext uri="{FF2B5EF4-FFF2-40B4-BE49-F238E27FC236}">
                <a16:creationId xmlns:a16="http://schemas.microsoft.com/office/drawing/2014/main" id="{25BBD182-678C-003E-700D-B31E1D8C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8" name="Google Shape;193;p44">
            <a:extLst>
              <a:ext uri="{FF2B5EF4-FFF2-40B4-BE49-F238E27FC236}">
                <a16:creationId xmlns:a16="http://schemas.microsoft.com/office/drawing/2014/main" id="{D9D8AD85-483C-732A-D2B4-CA5D39280009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EBEDBB13-F888-E415-2EC9-EEA095727D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87AC24CB-065D-B1C6-E059-751944BB8F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7112AE48-5AB9-3093-AE5F-11BE0ACC5D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2740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tumma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orakulmio 17">
            <a:extLst>
              <a:ext uri="{FF2B5EF4-FFF2-40B4-BE49-F238E27FC236}">
                <a16:creationId xmlns:a16="http://schemas.microsoft.com/office/drawing/2014/main" id="{C0F45F35-8E89-8EDD-B9B4-CAC78191A6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5" name="Otsikko 11">
            <a:extLst>
              <a:ext uri="{FF2B5EF4-FFF2-40B4-BE49-F238E27FC236}">
                <a16:creationId xmlns:a16="http://schemas.microsoft.com/office/drawing/2014/main" id="{4EFAC939-8647-E3B9-0A21-7C3C4CA72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61446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6" name="Google Shape;193;p44">
            <a:extLst>
              <a:ext uri="{FF2B5EF4-FFF2-40B4-BE49-F238E27FC236}">
                <a16:creationId xmlns:a16="http://schemas.microsoft.com/office/drawing/2014/main" id="{40CDCEAA-FCC7-9FC8-6751-F9EC1D1A2CD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61446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CCE7BC19-37EB-A19F-EAA4-3AE578E994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29E2AF4A-CB67-2C39-8C74-367C7940EA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F7AD6D1F-54CF-FBCE-96B3-3510B3F403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10" name="Kuva 9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4C503DC3-CDE2-BC5F-C1D3-01E717C8E5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1530" y="1509855"/>
            <a:ext cx="1762327" cy="383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565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3palstaa, tumma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orakulmio 17">
            <a:extLst>
              <a:ext uri="{FF2B5EF4-FFF2-40B4-BE49-F238E27FC236}">
                <a16:creationId xmlns:a16="http://schemas.microsoft.com/office/drawing/2014/main" id="{C0F45F35-8E89-8EDD-B9B4-CAC78191A6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28B78E0D-D9EB-3B17-600F-69870F014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7DE6CBDA-5060-F8FF-3A81-1E705D450A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F7E3E44-383E-20CE-05C4-A8E307138F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7" name="Otsikko 11">
            <a:extLst>
              <a:ext uri="{FF2B5EF4-FFF2-40B4-BE49-F238E27FC236}">
                <a16:creationId xmlns:a16="http://schemas.microsoft.com/office/drawing/2014/main" id="{3B38196A-60FF-4D21-2B0A-F35442484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583" y="1228155"/>
            <a:ext cx="10515600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8" name="Google Shape;193;p44">
            <a:extLst>
              <a:ext uri="{FF2B5EF4-FFF2-40B4-BE49-F238E27FC236}">
                <a16:creationId xmlns:a16="http://schemas.microsoft.com/office/drawing/2014/main" id="{7CBA32BD-5E12-5092-A392-037D07A5250C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702571"/>
            <a:ext cx="10515600" cy="2851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lt2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35264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sitaattI, tummasinin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F8CF183D-9106-4201-C888-51C87C748F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52392" y="199888"/>
            <a:ext cx="604114" cy="5330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C0EA3D22-19C6-41A8-C80C-2B9D0E5FBB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26259" y="6099843"/>
            <a:ext cx="506390" cy="537484"/>
          </a:xfrm>
          <a:prstGeom prst="rect">
            <a:avLst/>
          </a:prstGeom>
        </p:spPr>
      </p:pic>
      <p:sp>
        <p:nvSpPr>
          <p:cNvPr id="9" name="Tekstiruutu 8">
            <a:extLst>
              <a:ext uri="{FF2B5EF4-FFF2-40B4-BE49-F238E27FC236}">
                <a16:creationId xmlns:a16="http://schemas.microsoft.com/office/drawing/2014/main" id="{D0B535AD-45E5-45EB-5AD8-CB7CB8F3F7A5}"/>
              </a:ext>
            </a:extLst>
          </p:cNvPr>
          <p:cNvSpPr txBox="1"/>
          <p:nvPr userDrawn="1"/>
        </p:nvSpPr>
        <p:spPr>
          <a:xfrm>
            <a:off x="259352" y="1647329"/>
            <a:ext cx="7096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0" dirty="0">
                <a:solidFill>
                  <a:schemeClr val="tx2"/>
                </a:solidFill>
                <a:latin typeface="Uncut Sans Book" pitchFamily="2" charset="77"/>
              </a:rPr>
              <a:t>”</a:t>
            </a:r>
          </a:p>
        </p:txBody>
      </p:sp>
      <p:sp>
        <p:nvSpPr>
          <p:cNvPr id="10" name="Otsikko 11">
            <a:extLst>
              <a:ext uri="{FF2B5EF4-FFF2-40B4-BE49-F238E27FC236}">
                <a16:creationId xmlns:a16="http://schemas.microsoft.com/office/drawing/2014/main" id="{B23D67E3-3A96-5896-11B0-18FAD650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991" y="2459504"/>
            <a:ext cx="4096304" cy="2365102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tx2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667C0C5A-B949-8B59-D420-C79BDBE3E5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8991" y="5041018"/>
            <a:ext cx="3171209" cy="339305"/>
          </a:xfrm>
          <a:prstGeom prst="rect">
            <a:avLst/>
          </a:prstGeom>
          <a:solidFill>
            <a:srgbClr val="B6CBFD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1400" i="1">
                <a:solidFill>
                  <a:schemeClr val="accent6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12" name="Kuvan paikkamerkki 16">
            <a:extLst>
              <a:ext uri="{FF2B5EF4-FFF2-40B4-BE49-F238E27FC236}">
                <a16:creationId xmlns:a16="http://schemas.microsoft.com/office/drawing/2014/main" id="{361E8069-9123-9714-C5A3-0DCECEDEE96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52392" y="939006"/>
            <a:ext cx="6380163" cy="497998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707C108B-AB88-35F2-EEEE-E9EBAD3CBF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259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951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, tumma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2044E2CC-13ED-38DA-6995-85D093EEEEC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9051DE6-7882-7E27-1643-A76AE9CB44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C1D445A-3BB3-9ADA-2938-9152D2E70C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20DB66EF-F34B-046C-25FE-D9BF31D6D3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5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, tumma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>
            <a:extLst>
              <a:ext uri="{FF2B5EF4-FFF2-40B4-BE49-F238E27FC236}">
                <a16:creationId xmlns:a16="http://schemas.microsoft.com/office/drawing/2014/main" id="{6AD7F6AD-EB37-E7EE-0935-97AABBCBACC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2B0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7" name="Otsikko 11">
            <a:extLst>
              <a:ext uri="{FF2B5EF4-FFF2-40B4-BE49-F238E27FC236}">
                <a16:creationId xmlns:a16="http://schemas.microsoft.com/office/drawing/2014/main" id="{25BBD182-678C-003E-700D-B31E1D8C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accent5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8" name="Google Shape;193;p44">
            <a:extLst>
              <a:ext uri="{FF2B5EF4-FFF2-40B4-BE49-F238E27FC236}">
                <a16:creationId xmlns:a16="http://schemas.microsoft.com/office/drawing/2014/main" id="{D9D8AD85-483C-732A-D2B4-CA5D39280009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EBEDBB13-F888-E415-2EC9-EEA095727D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87AC24CB-065D-B1C6-E059-751944BB8F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7112AE48-5AB9-3093-AE5F-11BE0ACC5D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BB2BEE17-08E0-88D7-D497-149FBBCCD15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80299" y="1346569"/>
            <a:ext cx="1762327" cy="383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076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, tummasinin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BC07358-B8D7-8845-156A-CAA8BDD1AF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7550" t="18310" r="23226" b="143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40E208A8-2330-0298-A190-01068727AC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8F0DF6A-4E92-A0E3-7EF3-4683D8611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54465" y="806610"/>
            <a:ext cx="3883069" cy="2009273"/>
          </a:xfrm>
        </p:spPr>
        <p:txBody>
          <a:bodyPr wrap="square" anchor="ctr">
            <a:normAutofit/>
          </a:bodyPr>
          <a:lstStyle>
            <a:lvl1pPr algn="ctr">
              <a:buFontTx/>
              <a:buNone/>
              <a:defRPr sz="5400">
                <a:solidFill>
                  <a:srgbClr val="DDEAFF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4" name="Google Shape;193;p44">
            <a:extLst>
              <a:ext uri="{FF2B5EF4-FFF2-40B4-BE49-F238E27FC236}">
                <a16:creationId xmlns:a16="http://schemas.microsoft.com/office/drawing/2014/main" id="{FEFF4901-718E-8FF1-8A70-3DA0231D0A89}"/>
              </a:ext>
            </a:extLst>
          </p:cNvPr>
          <p:cNvSpPr txBox="1">
            <a:spLocks noGrp="1"/>
          </p:cNvSpPr>
          <p:nvPr>
            <p:ph type="body" idx="10" hasCustomPrompt="1"/>
          </p:nvPr>
        </p:nvSpPr>
        <p:spPr>
          <a:xfrm>
            <a:off x="9194103" y="4297899"/>
            <a:ext cx="2780779" cy="206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6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r>
              <a:rPr lang="fi-FI" dirty="0"/>
              <a:t>Tähän tulevat yhteystiedot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175267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keski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B6CC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6" name="Otsikko 11">
            <a:extLst>
              <a:ext uri="{FF2B5EF4-FFF2-40B4-BE49-F238E27FC236}">
                <a16:creationId xmlns:a16="http://schemas.microsoft.com/office/drawing/2014/main" id="{A214E889-E26C-D9E3-6DD7-07594A40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37383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Google Shape;193;p44">
            <a:extLst>
              <a:ext uri="{FF2B5EF4-FFF2-40B4-BE49-F238E27FC236}">
                <a16:creationId xmlns:a16="http://schemas.microsoft.com/office/drawing/2014/main" id="{52467808-0953-D05C-A885-BE267D05E53A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37383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01125932-683A-1A80-F29D-8216B91714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9E1E83D3-4F52-8DEA-6897-F5188306D0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23A4E3D2-07CC-02C8-8FF5-771294BBB23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8" name="Kuva 7" descr="Kuva, joka sisältää kohteen kukka, kasvi, terälehti, päivänkakkara&#10;&#10;Tekoälyllä luotu sisältö voi olla virheellistä.">
            <a:extLst>
              <a:ext uri="{FF2B5EF4-FFF2-40B4-BE49-F238E27FC236}">
                <a16:creationId xmlns:a16="http://schemas.microsoft.com/office/drawing/2014/main" id="{06875BBB-58B9-92AA-6309-FA73A787E9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6295" y="2157312"/>
            <a:ext cx="2062874" cy="252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003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tyylitelty sinin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tsikko 11">
            <a:extLst>
              <a:ext uri="{FF2B5EF4-FFF2-40B4-BE49-F238E27FC236}">
                <a16:creationId xmlns:a16="http://schemas.microsoft.com/office/drawing/2014/main" id="{6CC5B590-5C90-E0B1-6245-2A2C417B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770" y="1418980"/>
            <a:ext cx="4539057" cy="29956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5" name="Alaotsikko 2">
            <a:extLst>
              <a:ext uri="{FF2B5EF4-FFF2-40B4-BE49-F238E27FC236}">
                <a16:creationId xmlns:a16="http://schemas.microsoft.com/office/drawing/2014/main" id="{2C1F7EBB-1853-4BA5-A087-D505813601E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9863" y="4688204"/>
            <a:ext cx="4449966" cy="422405"/>
          </a:xfrm>
          <a:prstGeom prst="rect">
            <a:avLst/>
          </a:prstGeom>
          <a:solidFill>
            <a:schemeClr val="bg2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16" name="Google Shape;193;p44">
            <a:extLst>
              <a:ext uri="{FF2B5EF4-FFF2-40B4-BE49-F238E27FC236}">
                <a16:creationId xmlns:a16="http://schemas.microsoft.com/office/drawing/2014/main" id="{B4078D5D-07A6-87FC-A580-97944A35728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5399314" y="1418980"/>
            <a:ext cx="6171915" cy="431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863F8680-EFD6-39F9-21CA-6612B81D59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6C357FFB-DC37-ECE8-57F8-A57C3B8805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98906726-B9FE-304E-DC49-F75CFA8607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52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äteksti, 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1453020"/>
            <a:ext cx="6553508" cy="425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7" name="Kuva 6" descr="Kuva, joka sisältää kohteen Grafiikka, ympyrä, graafinen suunnittelu, Fontti&#10;&#10;Tekoälyllä luotu sisältö voi olla virheellistä.">
            <a:extLst>
              <a:ext uri="{FF2B5EF4-FFF2-40B4-BE49-F238E27FC236}">
                <a16:creationId xmlns:a16="http://schemas.microsoft.com/office/drawing/2014/main" id="{4F18B0FE-6078-6808-497D-53D6D550F2C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73826" y="1944958"/>
            <a:ext cx="2933268" cy="296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950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, 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rgbClr val="DDE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CA61F1B6-CF9B-B3FA-01C6-26E01BCA0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 descr="Kuva, joka sisältää kohteen Grafiikka, ympyrä, graafinen suunnittelu, Fontti&#10;&#10;Tekoälyllä luotu sisältö voi olla virheellistä.">
            <a:extLst>
              <a:ext uri="{FF2B5EF4-FFF2-40B4-BE49-F238E27FC236}">
                <a16:creationId xmlns:a16="http://schemas.microsoft.com/office/drawing/2014/main" id="{A3AFCC40-EC44-6847-CD6A-40429953DB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00068" y="2211202"/>
            <a:ext cx="2407026" cy="243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013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rgbClr val="DDE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CA61F1B6-CF9B-B3FA-01C6-26E01BCA0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9" y="1228155"/>
            <a:ext cx="8061446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Google Shape;193;p44">
            <a:extLst>
              <a:ext uri="{FF2B5EF4-FFF2-40B4-BE49-F238E27FC236}">
                <a16:creationId xmlns:a16="http://schemas.microsoft.com/office/drawing/2014/main" id="{F0B08214-347B-A9A3-39C9-43F3F6127196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61446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lt2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1509F9A7-B7A2-65C9-9201-220EE359E8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B7AECD74-19B9-8DCA-FD18-18C605DDA2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48FEA76C-BBA7-052B-87CB-A71E9F6E9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 descr="Kuva, joka sisältää kohteen Grafiikka, ympyrä, graafinen suunnittelu, Fontti&#10;&#10;Tekoälyllä luotu sisältö voi olla virheellistä.">
            <a:extLst>
              <a:ext uri="{FF2B5EF4-FFF2-40B4-BE49-F238E27FC236}">
                <a16:creationId xmlns:a16="http://schemas.microsoft.com/office/drawing/2014/main" id="{965B2F64-1D49-F135-C3BE-D1BD64A78DD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5118" y="2305794"/>
            <a:ext cx="2407026" cy="243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741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3palstaa, 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rgbClr val="DDE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2" name="Otsikko 11">
            <a:extLst>
              <a:ext uri="{FF2B5EF4-FFF2-40B4-BE49-F238E27FC236}">
                <a16:creationId xmlns:a16="http://schemas.microsoft.com/office/drawing/2014/main" id="{B73B9D9B-879D-E303-37B1-90C7972F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1249927"/>
            <a:ext cx="7915833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721429"/>
            <a:ext cx="10515600" cy="290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Grafiikka, ympyrä, graafinen suunnittelu, Fontti&#10;&#10;Tekoälyllä luotu sisältö voi olla virheellistä.">
            <a:extLst>
              <a:ext uri="{FF2B5EF4-FFF2-40B4-BE49-F238E27FC236}">
                <a16:creationId xmlns:a16="http://schemas.microsoft.com/office/drawing/2014/main" id="{1541CDF2-AB30-FE70-5BB4-3D5AA8ACA6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73190" y="251570"/>
            <a:ext cx="2080608" cy="210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379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is 3palstaa, 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1415441"/>
            <a:ext cx="10515600" cy="4214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922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, 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2044E2CC-13ED-38DA-6995-85D093EEEEC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3E106D8-3A3B-431A-83EF-3AC1A2BAC4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B5F77EF9-EFBA-8EFE-52B0-98FB56E0B0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39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sinin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tumma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orakulmio 17">
            <a:extLst>
              <a:ext uri="{FF2B5EF4-FFF2-40B4-BE49-F238E27FC236}">
                <a16:creationId xmlns:a16="http://schemas.microsoft.com/office/drawing/2014/main" id="{C0F45F35-8E89-8EDD-B9B4-CAC78191A6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2B0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9" name="Otsikko 11">
            <a:extLst>
              <a:ext uri="{FF2B5EF4-FFF2-40B4-BE49-F238E27FC236}">
                <a16:creationId xmlns:a16="http://schemas.microsoft.com/office/drawing/2014/main" id="{6DF977F0-1905-9429-6B9C-BE159A5B3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61446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accent5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20" name="Google Shape;193;p44">
            <a:extLst>
              <a:ext uri="{FF2B5EF4-FFF2-40B4-BE49-F238E27FC236}">
                <a16:creationId xmlns:a16="http://schemas.microsoft.com/office/drawing/2014/main" id="{803CBA66-B5CE-4B09-8B8F-B7D6406D0905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61446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28B78E0D-D9EB-3B17-600F-69870F014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7DE6CBDA-5060-F8FF-3A81-1E705D450A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F7E3E44-383E-20CE-05C4-A8E307138F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4478926D-7624-8662-284B-12CF114126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1530" y="1509855"/>
            <a:ext cx="1762327" cy="383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865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oikea,sinin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03EF9ED3-D750-94EF-E3E9-11A290FFBF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09473" y="200078"/>
            <a:ext cx="604114" cy="533042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20F766FA-E555-631E-5E2E-F8511F4FEE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sp>
        <p:nvSpPr>
          <p:cNvPr id="10" name="Kuvan paikkamerkki 9">
            <a:extLst>
              <a:ext uri="{FF2B5EF4-FFF2-40B4-BE49-F238E27FC236}">
                <a16:creationId xmlns:a16="http://schemas.microsoft.com/office/drawing/2014/main" id="{0371A469-C7BF-C6ED-4CB3-82B78E747F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97440" y="962693"/>
            <a:ext cx="6380257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1" name="Otsikko 11">
            <a:extLst>
              <a:ext uri="{FF2B5EF4-FFF2-40B4-BE49-F238E27FC236}">
                <a16:creationId xmlns:a16="http://schemas.microsoft.com/office/drawing/2014/main" id="{D525EF5A-3EFF-33D6-E91C-A6EED890B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34" y="962693"/>
            <a:ext cx="4661092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B839C4FA-B554-FBBD-7905-5C834D5C8D3B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44834" y="2863516"/>
            <a:ext cx="4661092" cy="3104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4EA03E11-B497-4041-CB89-5A5E1692B1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287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vasen, sinin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2DCFF414-45A2-E150-9F1F-2230858E8B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201477" y="6136129"/>
            <a:ext cx="506390" cy="537484"/>
          </a:xfrm>
          <a:prstGeom prst="rect">
            <a:avLst/>
          </a:prstGeom>
        </p:spPr>
      </p:pic>
      <p:sp>
        <p:nvSpPr>
          <p:cNvPr id="9" name="Kuvan paikkamerkki 9">
            <a:extLst>
              <a:ext uri="{FF2B5EF4-FFF2-40B4-BE49-F238E27FC236}">
                <a16:creationId xmlns:a16="http://schemas.microsoft.com/office/drawing/2014/main" id="{250EFCA1-ABFB-B092-207E-74747CEC9CF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07417" y="950661"/>
            <a:ext cx="6452322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1460913-E07D-47B9-8BC4-7D6706CFE1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sp>
        <p:nvSpPr>
          <p:cNvPr id="11" name="Otsikko 11">
            <a:extLst>
              <a:ext uri="{FF2B5EF4-FFF2-40B4-BE49-F238E27FC236}">
                <a16:creationId xmlns:a16="http://schemas.microsoft.com/office/drawing/2014/main" id="{EC75556D-10DA-8C85-DC12-4E477505F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3445" y="962859"/>
            <a:ext cx="464906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3B9551C3-D8D6-ED94-3226-9EEB0FDCF5B5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973445" y="2863682"/>
            <a:ext cx="464906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7DD94153-B3C6-CD16-39B9-3827BF53C1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9819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kuvavasen,ver2,sinin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>
            <a:extLst>
              <a:ext uri="{FF2B5EF4-FFF2-40B4-BE49-F238E27FC236}">
                <a16:creationId xmlns:a16="http://schemas.microsoft.com/office/drawing/2014/main" id="{A79C8CB4-EB50-0DA1-A377-F55D73C634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12" name="Otsikko 11">
            <a:extLst>
              <a:ext uri="{FF2B5EF4-FFF2-40B4-BE49-F238E27FC236}">
                <a16:creationId xmlns:a16="http://schemas.microsoft.com/office/drawing/2014/main" id="{848FFBFE-3556-AA75-311D-53A74BF5B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982243"/>
            <a:ext cx="739140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3" name="Google Shape;193;p44">
            <a:extLst>
              <a:ext uri="{FF2B5EF4-FFF2-40B4-BE49-F238E27FC236}">
                <a16:creationId xmlns:a16="http://schemas.microsoft.com/office/drawing/2014/main" id="{DF9681B4-77C6-4C77-80FB-A2B04E84B863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73100" y="2883066"/>
            <a:ext cx="739140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6" name="Kuvan paikkamerkki 9">
            <a:extLst>
              <a:ext uri="{FF2B5EF4-FFF2-40B4-BE49-F238E27FC236}">
                <a16:creationId xmlns:a16="http://schemas.microsoft.com/office/drawing/2014/main" id="{55CA5D03-4B46-3975-9299-1CE5E878B9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99034" y="982243"/>
            <a:ext cx="3377996" cy="498074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4" name="Kuva 13">
            <a:extLst>
              <a:ext uri="{FF2B5EF4-FFF2-40B4-BE49-F238E27FC236}">
                <a16:creationId xmlns:a16="http://schemas.microsoft.com/office/drawing/2014/main" id="{6231454A-B7D2-F1C3-BA3D-69B1C90870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15" name="Kuva 14">
            <a:extLst>
              <a:ext uri="{FF2B5EF4-FFF2-40B4-BE49-F238E27FC236}">
                <a16:creationId xmlns:a16="http://schemas.microsoft.com/office/drawing/2014/main" id="{D6674D28-FBF9-2DEB-E59F-9E6871949F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874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tvasen, sinin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>
            <a:extLst>
              <a:ext uri="{FF2B5EF4-FFF2-40B4-BE49-F238E27FC236}">
                <a16:creationId xmlns:a16="http://schemas.microsoft.com/office/drawing/2014/main" id="{9CC9328F-B062-E617-7463-23F44EB75B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5" name="Otsikko 11">
            <a:extLst>
              <a:ext uri="{FF2B5EF4-FFF2-40B4-BE49-F238E27FC236}">
                <a16:creationId xmlns:a16="http://schemas.microsoft.com/office/drawing/2014/main" id="{95354AE4-759B-E0ED-870F-73B04D52B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137" y="986920"/>
            <a:ext cx="7301163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6" name="Google Shape;193;p44">
            <a:extLst>
              <a:ext uri="{FF2B5EF4-FFF2-40B4-BE49-F238E27FC236}">
                <a16:creationId xmlns:a16="http://schemas.microsoft.com/office/drawing/2014/main" id="{640ED6E8-BBC6-5931-F3E4-02DD91A5CEB6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87137" y="2887743"/>
            <a:ext cx="7301163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4" name="Kuvan paikkamerkki 9">
            <a:extLst>
              <a:ext uri="{FF2B5EF4-FFF2-40B4-BE49-F238E27FC236}">
                <a16:creationId xmlns:a16="http://schemas.microsoft.com/office/drawing/2014/main" id="{00D51634-DD39-4868-8723-1A4742E33D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86334" y="963360"/>
            <a:ext cx="3403396" cy="1913021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7" name="Kuvan paikkamerkki 13">
            <a:extLst>
              <a:ext uri="{FF2B5EF4-FFF2-40B4-BE49-F238E27FC236}">
                <a16:creationId xmlns:a16="http://schemas.microsoft.com/office/drawing/2014/main" id="{F7B283F8-68B9-09CE-7917-E5344F2BAD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86236" y="3081337"/>
            <a:ext cx="3404254" cy="2874962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7B1346D1-5D8E-76A1-7545-81743D6FF3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15" name="Kuva 14">
            <a:extLst>
              <a:ext uri="{FF2B5EF4-FFF2-40B4-BE49-F238E27FC236}">
                <a16:creationId xmlns:a16="http://schemas.microsoft.com/office/drawing/2014/main" id="{48A5B658-3BCB-5C44-178B-DCB8A6A3E4A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080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isotkuvat, sinin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uvan paikkamerkki 9">
            <a:extLst>
              <a:ext uri="{FF2B5EF4-FFF2-40B4-BE49-F238E27FC236}">
                <a16:creationId xmlns:a16="http://schemas.microsoft.com/office/drawing/2014/main" id="{1E45F42E-8B30-6B54-C84C-8CE782636F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07417" y="922097"/>
            <a:ext cx="4316570" cy="296410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4" name="Kuvan paikkamerkki 13">
            <a:extLst>
              <a:ext uri="{FF2B5EF4-FFF2-40B4-BE49-F238E27FC236}">
                <a16:creationId xmlns:a16="http://schemas.microsoft.com/office/drawing/2014/main" id="{26927A0B-5D8D-54AB-8516-E97A811CF2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2"/>
          </p:nvPr>
        </p:nvSpPr>
        <p:spPr>
          <a:xfrm>
            <a:off x="4694988" y="910065"/>
            <a:ext cx="7270677" cy="504556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C95168D3-D9FA-95D7-82A3-C763D99C60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16" name="Kuva 15">
            <a:extLst>
              <a:ext uri="{FF2B5EF4-FFF2-40B4-BE49-F238E27FC236}">
                <a16:creationId xmlns:a16="http://schemas.microsoft.com/office/drawing/2014/main" id="{09D8ACA6-4A99-98F5-7D36-A4B788F735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sp>
        <p:nvSpPr>
          <p:cNvPr id="19" name="Google Shape;193;p44">
            <a:extLst>
              <a:ext uri="{FF2B5EF4-FFF2-40B4-BE49-F238E27FC236}">
                <a16:creationId xmlns:a16="http://schemas.microsoft.com/office/drawing/2014/main" id="{79A68FD7-26C0-3C4F-1B84-3060A840A20D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509473" y="4087056"/>
            <a:ext cx="4014513" cy="1868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rm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DE79D71E-4E79-EC75-352E-1415E6E448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840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sivu, tummasyaani">
    <p:bg>
      <p:bgPr>
        <a:solidFill>
          <a:srgbClr val="0A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>
            <a:extLst>
              <a:ext uri="{FF2B5EF4-FFF2-40B4-BE49-F238E27FC236}">
                <a16:creationId xmlns:a16="http://schemas.microsoft.com/office/drawing/2014/main" id="{04C6338A-7628-AE60-1245-1D283A4ED8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FDD9C1A-BA19-2559-2747-545BC0AED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3815" y="2039442"/>
            <a:ext cx="10465814" cy="923330"/>
          </a:xfrm>
        </p:spPr>
        <p:txBody>
          <a:bodyPr wrap="square" anchor="b">
            <a:spAutoFit/>
          </a:bodyPr>
          <a:lstStyle>
            <a:lvl1pPr algn="l">
              <a:buFontTx/>
              <a:buNone/>
              <a:defRPr sz="6000">
                <a:solidFill>
                  <a:schemeClr val="accent1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9" name="Alaotsikko 2">
            <a:extLst>
              <a:ext uri="{FF2B5EF4-FFF2-40B4-BE49-F238E27FC236}">
                <a16:creationId xmlns:a16="http://schemas.microsoft.com/office/drawing/2014/main" id="{98E912AD-2F26-1143-7067-7BDE33D2C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817" y="3147166"/>
            <a:ext cx="10465812" cy="11077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C9F7FE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F4D10C0E-C763-DF50-D3FB-97BCA00AE5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34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lehti, tummasyaani">
    <p:bg>
      <p:bgPr>
        <a:solidFill>
          <a:srgbClr val="0A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DDC340C7-9390-A155-0C1C-A8829344F2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EA824A4E-BF06-B288-FAA2-0A2F15EFF3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22481"/>
            <a:ext cx="506390" cy="537484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D4A78E84-563B-55BE-42C1-36CD0CEE4A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259" y="6188129"/>
            <a:ext cx="2507228" cy="512842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C3DB8CE6-9F3A-0B92-5D89-D3EB1DCF5A9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2F658E-8C2D-1A54-53E3-FFE9DA1FC1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797" y="2993019"/>
            <a:ext cx="8514406" cy="923330"/>
          </a:xfrm>
        </p:spPr>
        <p:txBody>
          <a:bodyPr wrap="square" anchor="ctr">
            <a:spAutoFit/>
          </a:bodyPr>
          <a:lstStyle>
            <a:lvl1pPr algn="ctr">
              <a:buFontTx/>
              <a:buNone/>
              <a:defRPr sz="6000">
                <a:solidFill>
                  <a:srgbClr val="C9F7FE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3023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, tumma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>
            <a:extLst>
              <a:ext uri="{FF2B5EF4-FFF2-40B4-BE49-F238E27FC236}">
                <a16:creationId xmlns:a16="http://schemas.microsoft.com/office/drawing/2014/main" id="{6AD7F6AD-EB37-E7EE-0935-97AABBCBACC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7" name="Otsikko 11">
            <a:extLst>
              <a:ext uri="{FF2B5EF4-FFF2-40B4-BE49-F238E27FC236}">
                <a16:creationId xmlns:a16="http://schemas.microsoft.com/office/drawing/2014/main" id="{25BBD182-678C-003E-700D-B31E1D8C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rgbClr val="C9F7FE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8" name="Google Shape;193;p44">
            <a:extLst>
              <a:ext uri="{FF2B5EF4-FFF2-40B4-BE49-F238E27FC236}">
                <a16:creationId xmlns:a16="http://schemas.microsoft.com/office/drawing/2014/main" id="{D9D8AD85-483C-732A-D2B4-CA5D39280009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EBEDBB13-F888-E415-2EC9-EEA095727D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87AC24CB-065D-B1C6-E059-751944BB8F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7112AE48-5AB9-3093-AE5F-11BE0ACC5D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667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tumma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orakulmio 17">
            <a:extLst>
              <a:ext uri="{FF2B5EF4-FFF2-40B4-BE49-F238E27FC236}">
                <a16:creationId xmlns:a16="http://schemas.microsoft.com/office/drawing/2014/main" id="{C0F45F35-8E89-8EDD-B9B4-CAC78191A6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28B78E0D-D9EB-3B17-600F-69870F014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7DE6CBDA-5060-F8FF-3A81-1E705D450A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F7E3E44-383E-20CE-05C4-A8E307138F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5" name="Otsikko 11">
            <a:extLst>
              <a:ext uri="{FF2B5EF4-FFF2-40B4-BE49-F238E27FC236}">
                <a16:creationId xmlns:a16="http://schemas.microsoft.com/office/drawing/2014/main" id="{4EFAC939-8647-E3B9-0A21-7C3C4CA72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61446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rgbClr val="C9F7FE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6" name="Google Shape;193;p44">
            <a:extLst>
              <a:ext uri="{FF2B5EF4-FFF2-40B4-BE49-F238E27FC236}">
                <a16:creationId xmlns:a16="http://schemas.microsoft.com/office/drawing/2014/main" id="{40CDCEAA-FCC7-9FC8-6751-F9EC1D1A2CD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61446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7" name="Kuva 6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2816DCC8-F218-5B1A-1C30-FAC72D80CB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1530" y="1509855"/>
            <a:ext cx="1762327" cy="383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192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3palstaa, tumma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orakulmio 17">
            <a:extLst>
              <a:ext uri="{FF2B5EF4-FFF2-40B4-BE49-F238E27FC236}">
                <a16:creationId xmlns:a16="http://schemas.microsoft.com/office/drawing/2014/main" id="{C0F45F35-8E89-8EDD-B9B4-CAC78191A6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28B78E0D-D9EB-3B17-600F-69870F014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7DE6CBDA-5060-F8FF-3A81-1E705D450A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F7E3E44-383E-20CE-05C4-A8E307138F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7" name="Otsikko 11">
            <a:extLst>
              <a:ext uri="{FF2B5EF4-FFF2-40B4-BE49-F238E27FC236}">
                <a16:creationId xmlns:a16="http://schemas.microsoft.com/office/drawing/2014/main" id="{3B38196A-60FF-4D21-2B0A-F35442484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583" y="1228155"/>
            <a:ext cx="10515600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rgbClr val="C9F7FE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8" name="Google Shape;193;p44">
            <a:extLst>
              <a:ext uri="{FF2B5EF4-FFF2-40B4-BE49-F238E27FC236}">
                <a16:creationId xmlns:a16="http://schemas.microsoft.com/office/drawing/2014/main" id="{7CBA32BD-5E12-5092-A392-037D07A5250C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702571"/>
            <a:ext cx="10515600" cy="2851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8589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-3palstaa, tumma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5738AD42-357A-4D22-6EC9-00F7AE2D629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2B0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5B26DAC9-FA0A-3F67-1756-1586DDCCB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583" y="1228155"/>
            <a:ext cx="8043923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accent5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Google Shape;193;p44">
            <a:extLst>
              <a:ext uri="{FF2B5EF4-FFF2-40B4-BE49-F238E27FC236}">
                <a16:creationId xmlns:a16="http://schemas.microsoft.com/office/drawing/2014/main" id="{FA3742C7-7238-0F53-3548-FFBC4DB75714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847223"/>
            <a:ext cx="10515600" cy="2706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1D7D136A-A383-3F14-AF77-0AD5BF3E1E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E5FABD1D-94E2-0EA2-24CC-39FEB12A45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4AF6585-EE33-2DF1-85B4-9F73CB1DDF5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4F61C952-7E4B-8A94-2841-988152BAF9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03474" y="211101"/>
            <a:ext cx="1143943" cy="249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171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sitaattI, tummasyaanI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F8CF183D-9106-4201-C888-51C87C748F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52392" y="199888"/>
            <a:ext cx="604114" cy="5330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C0EA3D22-19C6-41A8-C80C-2B9D0E5FBB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26259" y="6099843"/>
            <a:ext cx="506390" cy="537484"/>
          </a:xfrm>
          <a:prstGeom prst="rect">
            <a:avLst/>
          </a:prstGeom>
        </p:spPr>
      </p:pic>
      <p:sp>
        <p:nvSpPr>
          <p:cNvPr id="9" name="Tekstiruutu 8">
            <a:extLst>
              <a:ext uri="{FF2B5EF4-FFF2-40B4-BE49-F238E27FC236}">
                <a16:creationId xmlns:a16="http://schemas.microsoft.com/office/drawing/2014/main" id="{D0B535AD-45E5-45EB-5AD8-CB7CB8F3F7A5}"/>
              </a:ext>
            </a:extLst>
          </p:cNvPr>
          <p:cNvSpPr txBox="1"/>
          <p:nvPr userDrawn="1"/>
        </p:nvSpPr>
        <p:spPr>
          <a:xfrm>
            <a:off x="259352" y="1647329"/>
            <a:ext cx="7096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0" dirty="0">
                <a:solidFill>
                  <a:srgbClr val="C9F7FE"/>
                </a:solidFill>
                <a:latin typeface="Uncut Sans Book" pitchFamily="2" charset="77"/>
              </a:rPr>
              <a:t>”</a:t>
            </a:r>
          </a:p>
        </p:txBody>
      </p:sp>
      <p:sp>
        <p:nvSpPr>
          <p:cNvPr id="10" name="Otsikko 11">
            <a:extLst>
              <a:ext uri="{FF2B5EF4-FFF2-40B4-BE49-F238E27FC236}">
                <a16:creationId xmlns:a16="http://schemas.microsoft.com/office/drawing/2014/main" id="{B23D67E3-3A96-5896-11B0-18FAD650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991" y="2459504"/>
            <a:ext cx="4096304" cy="2365102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C9F7FE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667C0C5A-B949-8B59-D420-C79BDBE3E5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8991" y="5041018"/>
            <a:ext cx="3196609" cy="339305"/>
          </a:xfrm>
          <a:prstGeom prst="rect">
            <a:avLst/>
          </a:prstGeom>
          <a:solidFill>
            <a:srgbClr val="C9F7FE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1400" i="1">
                <a:solidFill>
                  <a:schemeClr val="accent2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12" name="Kuvan paikkamerkki 16">
            <a:extLst>
              <a:ext uri="{FF2B5EF4-FFF2-40B4-BE49-F238E27FC236}">
                <a16:creationId xmlns:a16="http://schemas.microsoft.com/office/drawing/2014/main" id="{361E8069-9123-9714-C5A3-0DCECEDEE96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52392" y="939006"/>
            <a:ext cx="6380163" cy="497998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07D99EE2-CD82-0FC8-A1E3-F4EFA25510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259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671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, tummasyaani">
    <p:bg>
      <p:bgPr>
        <a:solidFill>
          <a:srgbClr val="0A3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BC07358-B8D7-8845-156A-CAA8BDD1AF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7550" t="18310" r="23226" b="143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40E208A8-2330-0298-A190-01068727AC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8F0DF6A-4E92-A0E3-7EF3-4683D8611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73254" y="844188"/>
            <a:ext cx="3845491" cy="2009273"/>
          </a:xfrm>
        </p:spPr>
        <p:txBody>
          <a:bodyPr wrap="square" anchor="ctr">
            <a:normAutofit/>
          </a:bodyPr>
          <a:lstStyle>
            <a:lvl1pPr algn="ctr">
              <a:buFontTx/>
              <a:buNone/>
              <a:defRPr sz="5400">
                <a:solidFill>
                  <a:srgbClr val="C9F7FE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4" name="Google Shape;193;p44">
            <a:extLst>
              <a:ext uri="{FF2B5EF4-FFF2-40B4-BE49-F238E27FC236}">
                <a16:creationId xmlns:a16="http://schemas.microsoft.com/office/drawing/2014/main" id="{E2B039C0-4F68-692E-FD82-36FB5FCD0126}"/>
              </a:ext>
            </a:extLst>
          </p:cNvPr>
          <p:cNvSpPr txBox="1">
            <a:spLocks noGrp="1"/>
          </p:cNvSpPr>
          <p:nvPr>
            <p:ph type="body" idx="10" hasCustomPrompt="1"/>
          </p:nvPr>
        </p:nvSpPr>
        <p:spPr>
          <a:xfrm>
            <a:off x="9194103" y="4297899"/>
            <a:ext cx="2780779" cy="206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6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r>
              <a:rPr lang="fi-FI" dirty="0"/>
              <a:t>Tähän tulevat yhteystiedot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34749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keski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8AD9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6" name="Otsikko 11">
            <a:extLst>
              <a:ext uri="{FF2B5EF4-FFF2-40B4-BE49-F238E27FC236}">
                <a16:creationId xmlns:a16="http://schemas.microsoft.com/office/drawing/2014/main" id="{A214E889-E26C-D9E3-6DD7-07594A40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37383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Google Shape;193;p44">
            <a:extLst>
              <a:ext uri="{FF2B5EF4-FFF2-40B4-BE49-F238E27FC236}">
                <a16:creationId xmlns:a16="http://schemas.microsoft.com/office/drawing/2014/main" id="{52467808-0953-D05C-A885-BE267D05E53A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37383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01125932-683A-1A80-F29D-8216B91714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9E1E83D3-4F52-8DEA-6897-F5188306D0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23A4E3D2-07CC-02C8-8FF5-771294BBB23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199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tyylitelty syaani">
    <p:bg>
      <p:bgPr>
        <a:solidFill>
          <a:srgbClr val="C9F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tsikko 11">
            <a:extLst>
              <a:ext uri="{FF2B5EF4-FFF2-40B4-BE49-F238E27FC236}">
                <a16:creationId xmlns:a16="http://schemas.microsoft.com/office/drawing/2014/main" id="{6CC5B590-5C90-E0B1-6245-2A2C417B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770" y="1418980"/>
            <a:ext cx="4539057" cy="29956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5" name="Alaotsikko 2">
            <a:extLst>
              <a:ext uri="{FF2B5EF4-FFF2-40B4-BE49-F238E27FC236}">
                <a16:creationId xmlns:a16="http://schemas.microsoft.com/office/drawing/2014/main" id="{2C1F7EBB-1853-4BA5-A087-D505813601E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9863" y="4688204"/>
            <a:ext cx="4449966" cy="422405"/>
          </a:xfrm>
          <a:prstGeom prst="rect">
            <a:avLst/>
          </a:prstGeom>
          <a:solidFill>
            <a:srgbClr val="0A383F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16" name="Google Shape;193;p44">
            <a:extLst>
              <a:ext uri="{FF2B5EF4-FFF2-40B4-BE49-F238E27FC236}">
                <a16:creationId xmlns:a16="http://schemas.microsoft.com/office/drawing/2014/main" id="{B4078D5D-07A6-87FC-A580-97944A35728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5399314" y="1418980"/>
            <a:ext cx="6171915" cy="431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863F8680-EFD6-39F9-21CA-6612B81D59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6C357FFB-DC37-ECE8-57F8-A57C3B8805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98906726-B9FE-304E-DC49-F75CFA8607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163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3palstaa 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rgbClr val="C9F7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2" name="Otsikko 11">
            <a:extLst>
              <a:ext uri="{FF2B5EF4-FFF2-40B4-BE49-F238E27FC236}">
                <a16:creationId xmlns:a16="http://schemas.microsoft.com/office/drawing/2014/main" id="{B73B9D9B-879D-E303-37B1-90C7972F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249927"/>
            <a:ext cx="8292351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721429"/>
            <a:ext cx="10515600" cy="290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21EACBEF-4BE1-58C5-9877-62DB9D6A39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441160" y="454718"/>
            <a:ext cx="2022810" cy="20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716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äteksti, 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1453020"/>
            <a:ext cx="6603612" cy="425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1D0EE243-57CA-379B-D256-6FD7174D1C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47300" y="1927905"/>
            <a:ext cx="2949365" cy="300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942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 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rgbClr val="C9F7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CA61F1B6-CF9B-B3FA-01C6-26E01BCA0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0BFB02BC-D4F5-41E0-2776-DE94089C6A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83970" y="1989840"/>
            <a:ext cx="2439221" cy="248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53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C9F7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6" name="Otsikko 11">
            <a:extLst>
              <a:ext uri="{FF2B5EF4-FFF2-40B4-BE49-F238E27FC236}">
                <a16:creationId xmlns:a16="http://schemas.microsoft.com/office/drawing/2014/main" id="{A214E889-E26C-D9E3-6DD7-07594A40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37383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Google Shape;193;p44">
            <a:extLst>
              <a:ext uri="{FF2B5EF4-FFF2-40B4-BE49-F238E27FC236}">
                <a16:creationId xmlns:a16="http://schemas.microsoft.com/office/drawing/2014/main" id="{52467808-0953-D05C-A885-BE267D05E53A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37383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01125932-683A-1A80-F29D-8216B91714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9E1E83D3-4F52-8DEA-6897-F5188306D0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23A4E3D2-07CC-02C8-8FF5-771294BBB23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9" name="Kuva 8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69DF6958-B0D7-CA85-7C47-C4B072BCCD5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48122" y="2187545"/>
            <a:ext cx="2439221" cy="248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2434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is 3-palstaa, 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1415441"/>
            <a:ext cx="10515600" cy="4214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277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 syaa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C9F7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2044E2CC-13ED-38DA-6995-85D093EEEEC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3E106D8-3A3B-431A-83EF-3AC1A2BAC4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B5F77EF9-EFBA-8EFE-52B0-98FB56E0B0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09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sitaattI, tummalila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>
            <a:extLst>
              <a:ext uri="{FF2B5EF4-FFF2-40B4-BE49-F238E27FC236}">
                <a16:creationId xmlns:a16="http://schemas.microsoft.com/office/drawing/2014/main" id="{EB624B8E-1C77-91FA-5E31-E7A28CD632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52392" y="199888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57CE71D7-89B2-9056-FC24-BB17ED0895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26259" y="6099843"/>
            <a:ext cx="506390" cy="537484"/>
          </a:xfrm>
          <a:prstGeom prst="rect">
            <a:avLst/>
          </a:prstGeom>
        </p:spPr>
      </p:pic>
      <p:sp>
        <p:nvSpPr>
          <p:cNvPr id="5" name="Tekstiruutu 4">
            <a:extLst>
              <a:ext uri="{FF2B5EF4-FFF2-40B4-BE49-F238E27FC236}">
                <a16:creationId xmlns:a16="http://schemas.microsoft.com/office/drawing/2014/main" id="{A495BA63-7082-5605-39FA-488B6B7C230C}"/>
              </a:ext>
            </a:extLst>
          </p:cNvPr>
          <p:cNvSpPr txBox="1"/>
          <p:nvPr userDrawn="1"/>
        </p:nvSpPr>
        <p:spPr>
          <a:xfrm>
            <a:off x="259352" y="1647329"/>
            <a:ext cx="7096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0" dirty="0">
                <a:solidFill>
                  <a:schemeClr val="accent5"/>
                </a:solidFill>
                <a:latin typeface="Uncut Sans Book" pitchFamily="2" charset="77"/>
              </a:rPr>
              <a:t>”</a:t>
            </a:r>
          </a:p>
        </p:txBody>
      </p:sp>
      <p:sp>
        <p:nvSpPr>
          <p:cNvPr id="6" name="Otsikko 11">
            <a:extLst>
              <a:ext uri="{FF2B5EF4-FFF2-40B4-BE49-F238E27FC236}">
                <a16:creationId xmlns:a16="http://schemas.microsoft.com/office/drawing/2014/main" id="{078D0D6C-7D70-DA67-F36D-4222F26B2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991" y="2459504"/>
            <a:ext cx="4096304" cy="2365102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accent5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FDBC8873-9CA3-EA31-FCF0-9D7A4BA253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8991" y="5041018"/>
            <a:ext cx="3158509" cy="339305"/>
          </a:xfrm>
          <a:prstGeom prst="rect">
            <a:avLst/>
          </a:prstGeom>
          <a:solidFill>
            <a:schemeClr val="accent5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1400" i="1">
                <a:solidFill>
                  <a:schemeClr val="accent6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8" name="Kuvan paikkamerkki 16">
            <a:extLst>
              <a:ext uri="{FF2B5EF4-FFF2-40B4-BE49-F238E27FC236}">
                <a16:creationId xmlns:a16="http://schemas.microsoft.com/office/drawing/2014/main" id="{04D4C2D7-2CDD-40E3-A121-D9B9EC8FAC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52392" y="939006"/>
            <a:ext cx="6380163" cy="497998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CBBA8155-FC62-A283-1569-09CFCA9FF83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204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syaan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29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oikea,syaani">
    <p:bg>
      <p:bgPr>
        <a:solidFill>
          <a:srgbClr val="C9F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03EF9ED3-D750-94EF-E3E9-11A290FFBF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09473" y="200078"/>
            <a:ext cx="604114" cy="533042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20F766FA-E555-631E-5E2E-F8511F4FEE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sp>
        <p:nvSpPr>
          <p:cNvPr id="10" name="Kuvan paikkamerkki 9">
            <a:extLst>
              <a:ext uri="{FF2B5EF4-FFF2-40B4-BE49-F238E27FC236}">
                <a16:creationId xmlns:a16="http://schemas.microsoft.com/office/drawing/2014/main" id="{0371A469-C7BF-C6ED-4CB3-82B78E747F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97440" y="962693"/>
            <a:ext cx="6380257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1" name="Otsikko 11">
            <a:extLst>
              <a:ext uri="{FF2B5EF4-FFF2-40B4-BE49-F238E27FC236}">
                <a16:creationId xmlns:a16="http://schemas.microsoft.com/office/drawing/2014/main" id="{D525EF5A-3EFF-33D6-E91C-A6EED890B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34" y="962693"/>
            <a:ext cx="4661092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B839C4FA-B554-FBBD-7905-5C834D5C8D3B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44834" y="2863516"/>
            <a:ext cx="4661092" cy="3104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4EA03E11-B497-4041-CB89-5A5E1692B1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236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vasen, syaan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2DCFF414-45A2-E150-9F1F-2230858E8B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201477" y="6136129"/>
            <a:ext cx="506390" cy="537484"/>
          </a:xfrm>
          <a:prstGeom prst="rect">
            <a:avLst/>
          </a:prstGeom>
        </p:spPr>
      </p:pic>
      <p:sp>
        <p:nvSpPr>
          <p:cNvPr id="9" name="Kuvan paikkamerkki 9">
            <a:extLst>
              <a:ext uri="{FF2B5EF4-FFF2-40B4-BE49-F238E27FC236}">
                <a16:creationId xmlns:a16="http://schemas.microsoft.com/office/drawing/2014/main" id="{250EFCA1-ABFB-B092-207E-74747CEC9CF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07417" y="950661"/>
            <a:ext cx="6452322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1460913-E07D-47B9-8BC4-7D6706CFE1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sp>
        <p:nvSpPr>
          <p:cNvPr id="11" name="Otsikko 11">
            <a:extLst>
              <a:ext uri="{FF2B5EF4-FFF2-40B4-BE49-F238E27FC236}">
                <a16:creationId xmlns:a16="http://schemas.microsoft.com/office/drawing/2014/main" id="{EC75556D-10DA-8C85-DC12-4E477505F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3445" y="962859"/>
            <a:ext cx="464906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3B9551C3-D8D6-ED94-3226-9EEB0FDCF5B5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973445" y="2863682"/>
            <a:ext cx="464906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7DD94153-B3C6-CD16-39B9-3827BF53C1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63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vasen,ver2,syaan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>
            <a:extLst>
              <a:ext uri="{FF2B5EF4-FFF2-40B4-BE49-F238E27FC236}">
                <a16:creationId xmlns:a16="http://schemas.microsoft.com/office/drawing/2014/main" id="{A79C8CB4-EB50-0DA1-A377-F55D73C634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6" name="Kuvan paikkamerkki 9">
            <a:extLst>
              <a:ext uri="{FF2B5EF4-FFF2-40B4-BE49-F238E27FC236}">
                <a16:creationId xmlns:a16="http://schemas.microsoft.com/office/drawing/2014/main" id="{768600C0-B0BA-485B-44D4-8F58AF3EFC2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599034" y="982243"/>
            <a:ext cx="3390696" cy="498074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2" name="Otsikko 11">
            <a:extLst>
              <a:ext uri="{FF2B5EF4-FFF2-40B4-BE49-F238E27FC236}">
                <a16:creationId xmlns:a16="http://schemas.microsoft.com/office/drawing/2014/main" id="{C6CB16FA-2EA8-06FC-D5BC-E0423A708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982243"/>
            <a:ext cx="739140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3" name="Google Shape;193;p44">
            <a:extLst>
              <a:ext uri="{FF2B5EF4-FFF2-40B4-BE49-F238E27FC236}">
                <a16:creationId xmlns:a16="http://schemas.microsoft.com/office/drawing/2014/main" id="{9057FD8A-8DBB-8DC8-8579-DE603B0828BE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73100" y="2883066"/>
            <a:ext cx="739140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14" name="Kuva 13">
            <a:extLst>
              <a:ext uri="{FF2B5EF4-FFF2-40B4-BE49-F238E27FC236}">
                <a16:creationId xmlns:a16="http://schemas.microsoft.com/office/drawing/2014/main" id="{ED16BE53-C2F6-E825-EF74-BD46FC5B0F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15" name="Kuva 14">
            <a:extLst>
              <a:ext uri="{FF2B5EF4-FFF2-40B4-BE49-F238E27FC236}">
                <a16:creationId xmlns:a16="http://schemas.microsoft.com/office/drawing/2014/main" id="{10B79140-FDA2-11A5-5343-89800CB90F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535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tvasen, syaan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>
            <a:extLst>
              <a:ext uri="{FF2B5EF4-FFF2-40B4-BE49-F238E27FC236}">
                <a16:creationId xmlns:a16="http://schemas.microsoft.com/office/drawing/2014/main" id="{9CC9328F-B062-E617-7463-23F44EB75B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6" name="Kuvan paikkamerkki 9">
            <a:extLst>
              <a:ext uri="{FF2B5EF4-FFF2-40B4-BE49-F238E27FC236}">
                <a16:creationId xmlns:a16="http://schemas.microsoft.com/office/drawing/2014/main" id="{BE1D2056-6625-A770-28BA-47F72AFB82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586334" y="963360"/>
            <a:ext cx="3403396" cy="1913021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7" name="Otsikko 11">
            <a:extLst>
              <a:ext uri="{FF2B5EF4-FFF2-40B4-BE49-F238E27FC236}">
                <a16:creationId xmlns:a16="http://schemas.microsoft.com/office/drawing/2014/main" id="{036CCCEB-F410-3595-0F2B-BAAD0C115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137" y="986920"/>
            <a:ext cx="7339263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3" name="Google Shape;193;p44">
            <a:extLst>
              <a:ext uri="{FF2B5EF4-FFF2-40B4-BE49-F238E27FC236}">
                <a16:creationId xmlns:a16="http://schemas.microsoft.com/office/drawing/2014/main" id="{4FC7F879-8B34-6C29-5EBA-3F327AB967E9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87137" y="2887743"/>
            <a:ext cx="7339263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15" name="Kuvan paikkamerkki 13">
            <a:extLst>
              <a:ext uri="{FF2B5EF4-FFF2-40B4-BE49-F238E27FC236}">
                <a16:creationId xmlns:a16="http://schemas.microsoft.com/office/drawing/2014/main" id="{AAB546F2-0460-81C1-4CFE-A3CDBFA9690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2"/>
          </p:nvPr>
        </p:nvSpPr>
        <p:spPr>
          <a:xfrm>
            <a:off x="8586236" y="3081337"/>
            <a:ext cx="3404254" cy="2874962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6" name="Kuva 15">
            <a:extLst>
              <a:ext uri="{FF2B5EF4-FFF2-40B4-BE49-F238E27FC236}">
                <a16:creationId xmlns:a16="http://schemas.microsoft.com/office/drawing/2014/main" id="{5A51004A-050E-B8A7-FE7A-F21CE1A4AC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17" name="Kuva 16">
            <a:extLst>
              <a:ext uri="{FF2B5EF4-FFF2-40B4-BE49-F238E27FC236}">
                <a16:creationId xmlns:a16="http://schemas.microsoft.com/office/drawing/2014/main" id="{06089A40-734A-6719-A897-BC826D5C25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28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isotkuvat, syaan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uvan paikkamerkki 9">
            <a:extLst>
              <a:ext uri="{FF2B5EF4-FFF2-40B4-BE49-F238E27FC236}">
                <a16:creationId xmlns:a16="http://schemas.microsoft.com/office/drawing/2014/main" id="{1E45F42E-8B30-6B54-C84C-8CE782636F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26335" y="922097"/>
            <a:ext cx="4297651" cy="296410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4" name="Kuvan paikkamerkki 13">
            <a:extLst>
              <a:ext uri="{FF2B5EF4-FFF2-40B4-BE49-F238E27FC236}">
                <a16:creationId xmlns:a16="http://schemas.microsoft.com/office/drawing/2014/main" id="{26927A0B-5D8D-54AB-8516-E97A811CF26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94988" y="910065"/>
            <a:ext cx="7270677" cy="504556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C95168D3-D9FA-95D7-82A3-C763D99C60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16" name="Kuva 15">
            <a:extLst>
              <a:ext uri="{FF2B5EF4-FFF2-40B4-BE49-F238E27FC236}">
                <a16:creationId xmlns:a16="http://schemas.microsoft.com/office/drawing/2014/main" id="{09D8ACA6-4A99-98F5-7D36-A4B788F735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sp>
        <p:nvSpPr>
          <p:cNvPr id="19" name="Google Shape;193;p44">
            <a:extLst>
              <a:ext uri="{FF2B5EF4-FFF2-40B4-BE49-F238E27FC236}">
                <a16:creationId xmlns:a16="http://schemas.microsoft.com/office/drawing/2014/main" id="{79A68FD7-26C0-3C4F-1B84-3060A840A20D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509473" y="4087056"/>
            <a:ext cx="4014513" cy="1868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rm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DE79D71E-4E79-EC75-352E-1415E6E448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1106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 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2044E2CC-13ED-38DA-6995-85D093EEEEC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DCD04BCB-2A64-3CF4-A429-FD6B7747117F}"/>
              </a:ext>
            </a:extLst>
          </p:cNvPr>
          <p:cNvPicPr/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B514C6-A889-CA4D-BAA0-CD2B60260BCF}"/>
              </a:ext>
            </a:extLst>
          </p:cNvPr>
          <p:cNvPicPr/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23975D27-B9A9-9C19-DE14-25FD7A3BA0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445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23975D27-B9A9-9C19-DE14-25FD7A3BA0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810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, tummavihreä">
    <p:bg>
      <p:bgPr>
        <a:solidFill>
          <a:srgbClr val="082B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>
            <a:extLst>
              <a:ext uri="{FF2B5EF4-FFF2-40B4-BE49-F238E27FC236}">
                <a16:creationId xmlns:a16="http://schemas.microsoft.com/office/drawing/2014/main" id="{04C6338A-7628-AE60-1245-1D283A4ED8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FDD9C1A-BA19-2559-2747-545BC0AED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3815" y="2039442"/>
            <a:ext cx="10465814" cy="923330"/>
          </a:xfrm>
        </p:spPr>
        <p:txBody>
          <a:bodyPr wrap="square" anchor="b">
            <a:spAutoFit/>
          </a:bodyPr>
          <a:lstStyle>
            <a:lvl1pPr algn="l">
              <a:buFontTx/>
              <a:buNone/>
              <a:defRPr sz="6000">
                <a:solidFill>
                  <a:schemeClr val="accent3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9" name="Alaotsikko 2">
            <a:extLst>
              <a:ext uri="{FF2B5EF4-FFF2-40B4-BE49-F238E27FC236}">
                <a16:creationId xmlns:a16="http://schemas.microsoft.com/office/drawing/2014/main" id="{98E912AD-2F26-1143-7067-7BDE33D2C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817" y="3147166"/>
            <a:ext cx="10465812" cy="11077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accent3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F4D10C0E-C763-DF50-D3FB-97BCA00AE5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498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lehti, tummavihreä">
    <p:bg>
      <p:bgPr>
        <a:solidFill>
          <a:srgbClr val="072A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>
            <a:extLst>
              <a:ext uri="{FF2B5EF4-FFF2-40B4-BE49-F238E27FC236}">
                <a16:creationId xmlns:a16="http://schemas.microsoft.com/office/drawing/2014/main" id="{DCF0B8CF-97B4-5FA9-BFD3-CEAEDF51310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4692" t="17824" r="16084" b="14831"/>
          <a:stretch>
            <a:fillRect/>
          </a:stretch>
        </p:blipFill>
        <p:spPr>
          <a:xfrm>
            <a:off x="0" y="-11373"/>
            <a:ext cx="12192000" cy="6858000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DDC340C7-9390-A155-0C1C-A8829344F2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EA824A4E-BF06-B288-FAA2-0A2F15EFF3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22481"/>
            <a:ext cx="506390" cy="537484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D4A78E84-563B-55BE-42C1-36CD0CEE4A5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259" y="6188129"/>
            <a:ext cx="2507228" cy="51284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9A04C93-578A-A1E4-E701-2072B4A1B3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797" y="2993019"/>
            <a:ext cx="8514406" cy="923330"/>
          </a:xfrm>
        </p:spPr>
        <p:txBody>
          <a:bodyPr wrap="square" anchor="ctr">
            <a:spAutoFit/>
          </a:bodyPr>
          <a:lstStyle>
            <a:lvl1pPr algn="ctr">
              <a:buFontTx/>
              <a:buNone/>
              <a:defRPr sz="6000">
                <a:solidFill>
                  <a:schemeClr val="accent3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195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, tumma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2044E2CC-13ED-38DA-6995-85D093EEEEC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9051DE6-7882-7E27-1643-A76AE9CB44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C1D445A-3BB3-9ADA-2938-9152D2E70C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20DB66EF-F34B-046C-25FE-D9BF31D6D3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786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, tumma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>
            <a:extLst>
              <a:ext uri="{FF2B5EF4-FFF2-40B4-BE49-F238E27FC236}">
                <a16:creationId xmlns:a16="http://schemas.microsoft.com/office/drawing/2014/main" id="{6AD7F6AD-EB37-E7EE-0935-97AABBCBACC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082B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7" name="Otsikko 11">
            <a:extLst>
              <a:ext uri="{FF2B5EF4-FFF2-40B4-BE49-F238E27FC236}">
                <a16:creationId xmlns:a16="http://schemas.microsoft.com/office/drawing/2014/main" id="{25BBD182-678C-003E-700D-B31E1D8C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accent3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8" name="Google Shape;193;p44">
            <a:extLst>
              <a:ext uri="{FF2B5EF4-FFF2-40B4-BE49-F238E27FC236}">
                <a16:creationId xmlns:a16="http://schemas.microsoft.com/office/drawing/2014/main" id="{D9D8AD85-483C-732A-D2B4-CA5D39280009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EBEDBB13-F888-E415-2EC9-EEA095727D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87AC24CB-065D-B1C6-E059-751944BB8F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7112AE48-5AB9-3093-AE5F-11BE0ACC5D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40884888-D360-49BA-B512-80676C2F4D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26717" y="1429124"/>
            <a:ext cx="1615909" cy="351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6235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tumma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orakulmio 17">
            <a:extLst>
              <a:ext uri="{FF2B5EF4-FFF2-40B4-BE49-F238E27FC236}">
                <a16:creationId xmlns:a16="http://schemas.microsoft.com/office/drawing/2014/main" id="{C0F45F35-8E89-8EDD-B9B4-CAC78191A6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28B78E0D-D9EB-3B17-600F-69870F014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7DE6CBDA-5060-F8FF-3A81-1E705D450A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F7E3E44-383E-20CE-05C4-A8E307138F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5" name="Otsikko 11">
            <a:extLst>
              <a:ext uri="{FF2B5EF4-FFF2-40B4-BE49-F238E27FC236}">
                <a16:creationId xmlns:a16="http://schemas.microsoft.com/office/drawing/2014/main" id="{4EFAC939-8647-E3B9-0A21-7C3C4CA72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61446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accent3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6" name="Google Shape;193;p44">
            <a:extLst>
              <a:ext uri="{FF2B5EF4-FFF2-40B4-BE49-F238E27FC236}">
                <a16:creationId xmlns:a16="http://schemas.microsoft.com/office/drawing/2014/main" id="{40CDCEAA-FCC7-9FC8-6751-F9EC1D1A2CD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61446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7" name="Kuva 6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892A7F62-581E-90D3-7683-5F5FB9C8E1E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1530" y="1509855"/>
            <a:ext cx="1762327" cy="383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65308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3palstaa, tumma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orakulmio 17">
            <a:extLst>
              <a:ext uri="{FF2B5EF4-FFF2-40B4-BE49-F238E27FC236}">
                <a16:creationId xmlns:a16="http://schemas.microsoft.com/office/drawing/2014/main" id="{C0F45F35-8E89-8EDD-B9B4-CAC78191A6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28B78E0D-D9EB-3B17-600F-69870F014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7DE6CBDA-5060-F8FF-3A81-1E705D450A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F7E3E44-383E-20CE-05C4-A8E307138F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sp>
        <p:nvSpPr>
          <p:cNvPr id="7" name="Otsikko 11">
            <a:extLst>
              <a:ext uri="{FF2B5EF4-FFF2-40B4-BE49-F238E27FC236}">
                <a16:creationId xmlns:a16="http://schemas.microsoft.com/office/drawing/2014/main" id="{3B38196A-60FF-4D21-2B0A-F35442484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583" y="1228155"/>
            <a:ext cx="85683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accent3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8" name="Google Shape;193;p44">
            <a:extLst>
              <a:ext uri="{FF2B5EF4-FFF2-40B4-BE49-F238E27FC236}">
                <a16:creationId xmlns:a16="http://schemas.microsoft.com/office/drawing/2014/main" id="{7CBA32BD-5E12-5092-A392-037D07A5250C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847223"/>
            <a:ext cx="10515600" cy="2706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bg1"/>
              </a:buClr>
              <a:buSzPct val="100000"/>
              <a:buFontTx/>
              <a:buNone/>
              <a:defRPr sz="18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5" name="Kuva 4" descr="Kuva, joka sisältää kohteen kuvakaappaus, muotoilu, taide, musiikki&#10;&#10;Tekoälyllä luotu sisältö voi olla virheellistä.">
            <a:extLst>
              <a:ext uri="{FF2B5EF4-FFF2-40B4-BE49-F238E27FC236}">
                <a16:creationId xmlns:a16="http://schemas.microsoft.com/office/drawing/2014/main" id="{9370E021-474C-B127-34B5-438AD841E5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03474" y="211101"/>
            <a:ext cx="1143943" cy="249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475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sitaattI, tummavihreä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F8CF183D-9106-4201-C888-51C87C748F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52392" y="199888"/>
            <a:ext cx="604114" cy="5330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C0EA3D22-19C6-41A8-C80C-2B9D0E5FBB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26259" y="6099843"/>
            <a:ext cx="506390" cy="537484"/>
          </a:xfrm>
          <a:prstGeom prst="rect">
            <a:avLst/>
          </a:prstGeom>
        </p:spPr>
      </p:pic>
      <p:sp>
        <p:nvSpPr>
          <p:cNvPr id="9" name="Tekstiruutu 8">
            <a:extLst>
              <a:ext uri="{FF2B5EF4-FFF2-40B4-BE49-F238E27FC236}">
                <a16:creationId xmlns:a16="http://schemas.microsoft.com/office/drawing/2014/main" id="{D0B535AD-45E5-45EB-5AD8-CB7CB8F3F7A5}"/>
              </a:ext>
            </a:extLst>
          </p:cNvPr>
          <p:cNvSpPr txBox="1"/>
          <p:nvPr userDrawn="1"/>
        </p:nvSpPr>
        <p:spPr>
          <a:xfrm>
            <a:off x="259352" y="1647329"/>
            <a:ext cx="7096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0" dirty="0">
                <a:solidFill>
                  <a:schemeClr val="accent3"/>
                </a:solidFill>
                <a:latin typeface="Uncut Sans Book" pitchFamily="2" charset="77"/>
              </a:rPr>
              <a:t>”</a:t>
            </a:r>
          </a:p>
        </p:txBody>
      </p:sp>
      <p:sp>
        <p:nvSpPr>
          <p:cNvPr id="10" name="Otsikko 11">
            <a:extLst>
              <a:ext uri="{FF2B5EF4-FFF2-40B4-BE49-F238E27FC236}">
                <a16:creationId xmlns:a16="http://schemas.microsoft.com/office/drawing/2014/main" id="{B23D67E3-3A96-5896-11B0-18FAD6509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991" y="2459504"/>
            <a:ext cx="4096304" cy="2365102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accent3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Alaotsikko 2">
            <a:extLst>
              <a:ext uri="{FF2B5EF4-FFF2-40B4-BE49-F238E27FC236}">
                <a16:creationId xmlns:a16="http://schemas.microsoft.com/office/drawing/2014/main" id="{667C0C5A-B949-8B59-D420-C79BDBE3E5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8991" y="5041018"/>
            <a:ext cx="3234709" cy="339305"/>
          </a:xfrm>
          <a:prstGeom prst="rect">
            <a:avLst/>
          </a:prstGeom>
          <a:solidFill>
            <a:schemeClr val="accent3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1400" i="1">
                <a:solidFill>
                  <a:srgbClr val="082B16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12" name="Kuvan paikkamerkki 16">
            <a:extLst>
              <a:ext uri="{FF2B5EF4-FFF2-40B4-BE49-F238E27FC236}">
                <a16:creationId xmlns:a16="http://schemas.microsoft.com/office/drawing/2014/main" id="{361E8069-9123-9714-C5A3-0DCECEDEE96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52392" y="939006"/>
            <a:ext cx="6380163" cy="497998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E55DD62-B911-B27C-1D16-0418FB46AD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259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814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, tumma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9051DE6-7882-7E27-1643-A76AE9CB44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AC1D445A-3BB3-9ADA-2938-9152D2E70C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20DB66EF-F34B-046C-25FE-D9BF31D6D3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sp>
        <p:nvSpPr>
          <p:cNvPr id="7" name="Taulukon paikkamerkki 2">
            <a:extLst>
              <a:ext uri="{FF2B5EF4-FFF2-40B4-BE49-F238E27FC236}">
                <a16:creationId xmlns:a16="http://schemas.microsoft.com/office/drawing/2014/main" id="{1F7EE4EB-D46F-8998-EBAB-922EB69BDF82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234879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, tummavihreä">
    <p:bg>
      <p:bgPr>
        <a:solidFill>
          <a:srgbClr val="082B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BC07358-B8D7-8845-156A-CAA8BDD1AF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7550" t="18310" r="23226" b="143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40E208A8-2330-0298-A190-01068727AC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8F0DF6A-4E92-A0E3-7EF3-4683D8611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1731" y="869240"/>
            <a:ext cx="4108538" cy="2009273"/>
          </a:xfrm>
        </p:spPr>
        <p:txBody>
          <a:bodyPr wrap="square" anchor="ctr">
            <a:normAutofit/>
          </a:bodyPr>
          <a:lstStyle>
            <a:lvl1pPr algn="ctr">
              <a:buFontTx/>
              <a:buNone/>
              <a:defRPr sz="5400">
                <a:solidFill>
                  <a:schemeClr val="accent3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4" name="Google Shape;193;p44">
            <a:extLst>
              <a:ext uri="{FF2B5EF4-FFF2-40B4-BE49-F238E27FC236}">
                <a16:creationId xmlns:a16="http://schemas.microsoft.com/office/drawing/2014/main" id="{7E03EA7D-1C31-0AB8-0C41-7C09C733F63E}"/>
              </a:ext>
            </a:extLst>
          </p:cNvPr>
          <p:cNvSpPr txBox="1">
            <a:spLocks noGrp="1"/>
          </p:cNvSpPr>
          <p:nvPr>
            <p:ph type="body" idx="10" hasCustomPrompt="1"/>
          </p:nvPr>
        </p:nvSpPr>
        <p:spPr>
          <a:xfrm>
            <a:off x="9194103" y="4297899"/>
            <a:ext cx="2780779" cy="206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6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r>
              <a:rPr lang="fi-FI" dirty="0"/>
              <a:t>Tähän tulevat yhteystiedot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056400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, keskivihreä kuvalla">
    <p:bg>
      <p:bgPr>
        <a:solidFill>
          <a:srgbClr val="67D5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8CEDEA0D-0C5A-BA71-EA08-46E37D28D5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7744" y="60960"/>
            <a:ext cx="2553502" cy="2580194"/>
          </a:xfrm>
          <a:prstGeom prst="rect">
            <a:avLst/>
          </a:prstGeom>
        </p:spPr>
      </p:pic>
      <p:pic>
        <p:nvPicPr>
          <p:cNvPr id="9" name="Kuva 8" descr="Kuva, joka sisältää kohteen kuvakaappaus, kuu, pimeys&#10;&#10;Tekoälyllä luotu sisältö voi olla virheellistä.">
            <a:extLst>
              <a:ext uri="{FF2B5EF4-FFF2-40B4-BE49-F238E27FC236}">
                <a16:creationId xmlns:a16="http://schemas.microsoft.com/office/drawing/2014/main" id="{90058F7D-9508-F07A-76CF-CC24A68D5B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 l="17888" t="-9458" r="-1227" b="43773"/>
          <a:stretch>
            <a:fillRect/>
          </a:stretch>
        </p:blipFill>
        <p:spPr>
          <a:xfrm>
            <a:off x="0" y="2232758"/>
            <a:ext cx="4900471" cy="4625242"/>
          </a:xfrm>
          <a:prstGeom prst="rect">
            <a:avLst/>
          </a:prstGeom>
        </p:spPr>
      </p:pic>
      <p:sp>
        <p:nvSpPr>
          <p:cNvPr id="11" name="Alaotsikko 2">
            <a:extLst>
              <a:ext uri="{FF2B5EF4-FFF2-40B4-BE49-F238E27FC236}">
                <a16:creationId xmlns:a16="http://schemas.microsoft.com/office/drawing/2014/main" id="{6A3E3DCF-0A13-C280-6487-D50D780C20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5128" y="4445094"/>
            <a:ext cx="5986373" cy="19112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082B16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79C8B05-5808-796D-8C70-384B5F0F36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5128" y="3217986"/>
            <a:ext cx="5986373" cy="840230"/>
          </a:xfrm>
        </p:spPr>
        <p:txBody>
          <a:bodyPr wrap="square" anchor="b">
            <a:spAutoFit/>
          </a:bodyPr>
          <a:lstStyle>
            <a:lvl1pPr algn="l">
              <a:buFontTx/>
              <a:buNone/>
              <a:defRPr sz="5400">
                <a:solidFill>
                  <a:schemeClr val="accent4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0294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keski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67D58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6" name="Otsikko 11">
            <a:extLst>
              <a:ext uri="{FF2B5EF4-FFF2-40B4-BE49-F238E27FC236}">
                <a16:creationId xmlns:a16="http://schemas.microsoft.com/office/drawing/2014/main" id="{A214E889-E26C-D9E3-6DD7-07594A40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121603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Google Shape;193;p44">
            <a:extLst>
              <a:ext uri="{FF2B5EF4-FFF2-40B4-BE49-F238E27FC236}">
                <a16:creationId xmlns:a16="http://schemas.microsoft.com/office/drawing/2014/main" id="{52467808-0953-D05C-A885-BE267D05E53A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7" y="2667000"/>
            <a:ext cx="8121603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F24AB91-CDFC-D21F-5A64-D6AAF4A604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0B45DDBF-DB84-DA7E-5A24-CBFB6F3B94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B762CC8B-62DF-0B8C-1783-ABFD90A8902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8" name="Kuva 7" descr="Kuva, joka sisältää kohteen kuu, kuvakaappaus, pimeys&#10;&#10;Tekoälyllä luotu sisältö voi olla virheellistä.">
            <a:extLst>
              <a:ext uri="{FF2B5EF4-FFF2-40B4-BE49-F238E27FC236}">
                <a16:creationId xmlns:a16="http://schemas.microsoft.com/office/drawing/2014/main" id="{D1C38EDD-62C3-CDB6-56BD-3310611F8E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9473" y="1871697"/>
            <a:ext cx="2355850" cy="282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8059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, vaaleavihreä kuvall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B16D3445-F15C-58C6-740B-8B639134579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 l="-9874" t="1261" r="46192" b="1261"/>
          <a:stretch>
            <a:fillRect/>
          </a:stretch>
        </p:blipFill>
        <p:spPr>
          <a:xfrm>
            <a:off x="7795993" y="0"/>
            <a:ext cx="440154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7314" y="3916486"/>
            <a:ext cx="6979406" cy="840230"/>
          </a:xfrm>
        </p:spPr>
        <p:txBody>
          <a:bodyPr anchor="b">
            <a:spAutoFit/>
          </a:bodyPr>
          <a:lstStyle>
            <a:lvl1pPr algn="l">
              <a:buFontTx/>
              <a:buNone/>
              <a:defRPr sz="5400">
                <a:solidFill>
                  <a:schemeClr val="accent4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Alaotsikko 2">
            <a:extLst>
              <a:ext uri="{FF2B5EF4-FFF2-40B4-BE49-F238E27FC236}">
                <a16:creationId xmlns:a16="http://schemas.microsoft.com/office/drawing/2014/main" id="{9AEA7CED-1519-BC81-F3D2-B9BFDDE89C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7314" y="4979477"/>
            <a:ext cx="5470646" cy="424137"/>
          </a:xfrm>
          <a:prstGeom prst="rect">
            <a:avLst/>
          </a:prstGeom>
          <a:solidFill>
            <a:schemeClr val="accent4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EF793D5E-90BB-5634-A043-C6512C55E6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44" y="60960"/>
            <a:ext cx="2553502" cy="258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022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tyylitelty vihreä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tsikko 11">
            <a:extLst>
              <a:ext uri="{FF2B5EF4-FFF2-40B4-BE49-F238E27FC236}">
                <a16:creationId xmlns:a16="http://schemas.microsoft.com/office/drawing/2014/main" id="{6CC5B590-5C90-E0B1-6245-2A2C417B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770" y="1418980"/>
            <a:ext cx="4539057" cy="29956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5" name="Alaotsikko 2">
            <a:extLst>
              <a:ext uri="{FF2B5EF4-FFF2-40B4-BE49-F238E27FC236}">
                <a16:creationId xmlns:a16="http://schemas.microsoft.com/office/drawing/2014/main" id="{2C1F7EBB-1853-4BA5-A087-D505813601E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9863" y="4688204"/>
            <a:ext cx="4449966" cy="422405"/>
          </a:xfrm>
          <a:prstGeom prst="rect">
            <a:avLst/>
          </a:prstGeom>
          <a:solidFill>
            <a:srgbClr val="082B16"/>
          </a:solidFill>
        </p:spPr>
        <p:txBody>
          <a:bodyPr wrap="square" tIns="72000" bIns="72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Uncut Sans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/>
              <a:t>Muokkaa alaotsikon perustyyliä naps.</a:t>
            </a:r>
          </a:p>
        </p:txBody>
      </p:sp>
      <p:sp>
        <p:nvSpPr>
          <p:cNvPr id="16" name="Google Shape;193;p44">
            <a:extLst>
              <a:ext uri="{FF2B5EF4-FFF2-40B4-BE49-F238E27FC236}">
                <a16:creationId xmlns:a16="http://schemas.microsoft.com/office/drawing/2014/main" id="{B4078D5D-07A6-87FC-A580-97944A35728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5399314" y="1418980"/>
            <a:ext cx="6171915" cy="431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863F8680-EFD6-39F9-21CA-6612B81D59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6C357FFB-DC37-ECE8-57F8-A57C3B8805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98906726-B9FE-304E-DC49-F75CFA8607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46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etus, tummalila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BC07358-B8D7-8845-156A-CAA8BDD1AF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7550" t="18310" r="23226" b="143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40E208A8-2330-0298-A190-01068727AC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74" y="4297899"/>
            <a:ext cx="2238461" cy="226186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8F0DF6A-4E92-A0E3-7EF3-4683D8611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0959" y="794084"/>
            <a:ext cx="4045907" cy="2009273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ctr">
              <a:buFontTx/>
              <a:buNone/>
              <a:defRPr sz="5400">
                <a:solidFill>
                  <a:schemeClr val="accent5"/>
                </a:solidFill>
                <a:latin typeface="Uncut Sa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2" name="Google Shape;193;p44">
            <a:extLst>
              <a:ext uri="{FF2B5EF4-FFF2-40B4-BE49-F238E27FC236}">
                <a16:creationId xmlns:a16="http://schemas.microsoft.com/office/drawing/2014/main" id="{2C66300B-18E1-D456-61E1-B94CBDB24D76}"/>
              </a:ext>
            </a:extLst>
          </p:cNvPr>
          <p:cNvSpPr txBox="1">
            <a:spLocks noGrp="1"/>
          </p:cNvSpPr>
          <p:nvPr>
            <p:ph type="body" idx="10" hasCustomPrompt="1"/>
          </p:nvPr>
        </p:nvSpPr>
        <p:spPr>
          <a:xfrm>
            <a:off x="9194103" y="4297899"/>
            <a:ext cx="2780779" cy="206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600">
                <a:solidFill>
                  <a:schemeClr val="bg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r>
              <a:rPr lang="fi-FI" dirty="0"/>
              <a:t>Tähän tulevat yhteystiedot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87903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1palsta, 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CA61F1B6-CF9B-B3FA-01C6-26E01BCA0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74" y="1249927"/>
            <a:ext cx="7968058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2724341"/>
            <a:ext cx="7968058" cy="2979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3E4381C8-51D2-1CC7-72E7-396B558EA9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38170" y="1882263"/>
            <a:ext cx="2330821" cy="237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9418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äteksti, 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3" name="Google Shape;193;p44">
            <a:extLst>
              <a:ext uri="{FF2B5EF4-FFF2-40B4-BE49-F238E27FC236}">
                <a16:creationId xmlns:a16="http://schemas.microsoft.com/office/drawing/2014/main" id="{CA1F26A8-5DCD-91F9-3061-092CED54D8F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49374" y="1453020"/>
            <a:ext cx="6691294" cy="425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CC7541FF-0B90-0DF6-1859-FAE0BFE179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EFFC2410-BF58-68F5-C5F5-08DBFA5931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E65DEE08-2A23-67A6-87CE-B23B7940C8A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1D0EE243-57CA-379B-D256-6FD7174D1C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47300" y="1927905"/>
            <a:ext cx="2949365" cy="300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376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1F769DC8-0E76-9408-4FB7-6281C23D3A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CA61F1B6-CF9B-B3FA-01C6-26E01BCA0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9" y="1228155"/>
            <a:ext cx="8061446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Google Shape;193;p44">
            <a:extLst>
              <a:ext uri="{FF2B5EF4-FFF2-40B4-BE49-F238E27FC236}">
                <a16:creationId xmlns:a16="http://schemas.microsoft.com/office/drawing/2014/main" id="{F0B08214-347B-A9A3-39C9-43F3F6127196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61446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lt2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1509F9A7-B7A2-65C9-9201-220EE359E8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B7AECD74-19B9-8DCA-FD18-18C605DDA2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48FEA76C-BBA7-052B-87CB-A71E9F6E9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11E0EB0F-9D9C-E31C-FA06-8527654249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6736" y="1910915"/>
            <a:ext cx="2369847" cy="241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54237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3palstaa, 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2" name="Otsikko 11">
            <a:extLst>
              <a:ext uri="{FF2B5EF4-FFF2-40B4-BE49-F238E27FC236}">
                <a16:creationId xmlns:a16="http://schemas.microsoft.com/office/drawing/2014/main" id="{B73B9D9B-879D-E303-37B1-90C7972F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1249927"/>
            <a:ext cx="8050304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2721429"/>
            <a:ext cx="10515600" cy="290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5" name="Kuva 4" descr="Kuva, joka sisältää kohteen clipart, kuvitus, animaatio, taide&#10;&#10;Tekoälyllä luotu sisältö voi olla virheellistä.">
            <a:extLst>
              <a:ext uri="{FF2B5EF4-FFF2-40B4-BE49-F238E27FC236}">
                <a16:creationId xmlns:a16="http://schemas.microsoft.com/office/drawing/2014/main" id="{B5E25C78-C93C-D758-E723-66CDC933AD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477882" y="386079"/>
            <a:ext cx="2091069" cy="212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9419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leipis 3-palstaa, 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C2A69D66-E594-84F2-7511-F40285D1A3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9784" y="873760"/>
            <a:ext cx="11759946" cy="5120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8" name="Google Shape;193;p44">
            <a:extLst>
              <a:ext uri="{FF2B5EF4-FFF2-40B4-BE49-F238E27FC236}">
                <a16:creationId xmlns:a16="http://schemas.microsoft.com/office/drawing/2014/main" id="{A3F3AEAB-56A9-E812-06DD-0EC90735A943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838200" y="1415441"/>
            <a:ext cx="10515600" cy="4214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3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87120CF-A1E0-67A9-72D1-62114E9008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336963D0-BB55-F64C-213B-0F1E507EE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37D50E13-8E14-8A34-3C71-1369E1AFD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409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vihreä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5767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aavio 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3" name="Taulukon paikkamerkki 2">
            <a:extLst>
              <a:ext uri="{FF2B5EF4-FFF2-40B4-BE49-F238E27FC236}">
                <a16:creationId xmlns:a16="http://schemas.microsoft.com/office/drawing/2014/main" id="{2044E2CC-13ED-38DA-6995-85D093EEEEC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54075" y="938213"/>
            <a:ext cx="10479088" cy="4992687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F3E106D8-3A3B-431A-83EF-3AC1A2BAC4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B5F77EF9-EFBA-8EFE-52B0-98FB56E0B0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9ECCEB83-414C-C693-81B4-5A0557C08E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915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 oikea, vihreä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03EF9ED3-D750-94EF-E3E9-11A290FFBF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09473" y="200078"/>
            <a:ext cx="604114" cy="533042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20F766FA-E555-631E-5E2E-F8511F4FEE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sp>
        <p:nvSpPr>
          <p:cNvPr id="10" name="Kuvan paikkamerkki 9">
            <a:extLst>
              <a:ext uri="{FF2B5EF4-FFF2-40B4-BE49-F238E27FC236}">
                <a16:creationId xmlns:a16="http://schemas.microsoft.com/office/drawing/2014/main" id="{0371A469-C7BF-C6ED-4CB3-82B78E747F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5597440" y="962693"/>
            <a:ext cx="6380257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1" name="Otsikko 11">
            <a:extLst>
              <a:ext uri="{FF2B5EF4-FFF2-40B4-BE49-F238E27FC236}">
                <a16:creationId xmlns:a16="http://schemas.microsoft.com/office/drawing/2014/main" id="{D525EF5A-3EFF-33D6-E91C-A6EED890B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34" y="962693"/>
            <a:ext cx="4661092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B839C4FA-B554-FBBD-7905-5C834D5C8D3B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44834" y="2863516"/>
            <a:ext cx="4661092" cy="3104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4EA03E11-B497-4041-CB89-5A5E1692B1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91068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 vasen, vihreä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2DCFF414-45A2-E150-9F1F-2230858E8B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201477" y="6136129"/>
            <a:ext cx="506390" cy="537484"/>
          </a:xfrm>
          <a:prstGeom prst="rect">
            <a:avLst/>
          </a:prstGeom>
        </p:spPr>
      </p:pic>
      <p:sp>
        <p:nvSpPr>
          <p:cNvPr id="9" name="Kuvan paikkamerkki 9">
            <a:extLst>
              <a:ext uri="{FF2B5EF4-FFF2-40B4-BE49-F238E27FC236}">
                <a16:creationId xmlns:a16="http://schemas.microsoft.com/office/drawing/2014/main" id="{250EFCA1-ABFB-B092-207E-74747CEC9CF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07417" y="950661"/>
            <a:ext cx="6452322" cy="499293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1460913-E07D-47B9-8BC4-7D6706CFE1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sp>
        <p:nvSpPr>
          <p:cNvPr id="11" name="Otsikko 11">
            <a:extLst>
              <a:ext uri="{FF2B5EF4-FFF2-40B4-BE49-F238E27FC236}">
                <a16:creationId xmlns:a16="http://schemas.microsoft.com/office/drawing/2014/main" id="{EC75556D-10DA-8C85-DC12-4E477505F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3445" y="962859"/>
            <a:ext cx="464906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2" name="Google Shape;193;p44">
            <a:extLst>
              <a:ext uri="{FF2B5EF4-FFF2-40B4-BE49-F238E27FC236}">
                <a16:creationId xmlns:a16="http://schemas.microsoft.com/office/drawing/2014/main" id="{3B9551C3-D8D6-ED94-3226-9EEB0FDCF5B5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973445" y="2863682"/>
            <a:ext cx="464906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7DD94153-B3C6-CD16-39B9-3827BF53C1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49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 vasen, ver2, vihreä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uvan paikkamerkki 9">
            <a:extLst>
              <a:ext uri="{FF2B5EF4-FFF2-40B4-BE49-F238E27FC236}">
                <a16:creationId xmlns:a16="http://schemas.microsoft.com/office/drawing/2014/main" id="{A61FC4DE-BEBD-EFEF-D994-856EB419DF8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599034" y="982243"/>
            <a:ext cx="3390696" cy="498074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9" name="Otsikko 11">
            <a:extLst>
              <a:ext uri="{FF2B5EF4-FFF2-40B4-BE49-F238E27FC236}">
                <a16:creationId xmlns:a16="http://schemas.microsoft.com/office/drawing/2014/main" id="{D89F6576-16D4-80B5-1AEF-96F3C300A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982243"/>
            <a:ext cx="7391400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0" name="Google Shape;193;p44">
            <a:extLst>
              <a:ext uri="{FF2B5EF4-FFF2-40B4-BE49-F238E27FC236}">
                <a16:creationId xmlns:a16="http://schemas.microsoft.com/office/drawing/2014/main" id="{5FD7CBF5-5AA7-574F-0DE3-E4F6B5F7774E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73100" y="2883066"/>
            <a:ext cx="7391400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A79C8CB4-EB50-0DA1-A377-F55D73C634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315805DA-6A6F-F2F9-8AC9-52407058CC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D0D5149E-CD3E-F035-8165-DEFF0985C6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38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2palstaa, keski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>
            <a:extLst>
              <a:ext uri="{FF2B5EF4-FFF2-40B4-BE49-F238E27FC236}">
                <a16:creationId xmlns:a16="http://schemas.microsoft.com/office/drawing/2014/main" id="{D7A10771-AA81-5BBD-789C-F275A538F7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5036" y="873760"/>
            <a:ext cx="11774694" cy="5120640"/>
          </a:xfrm>
          <a:prstGeom prst="rect">
            <a:avLst/>
          </a:prstGeom>
          <a:solidFill>
            <a:srgbClr val="F2C2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2B0D4D"/>
              </a:solidFill>
            </a:endParaRPr>
          </a:p>
        </p:txBody>
      </p:sp>
      <p:sp>
        <p:nvSpPr>
          <p:cNvPr id="6" name="Otsikko 11">
            <a:extLst>
              <a:ext uri="{FF2B5EF4-FFF2-40B4-BE49-F238E27FC236}">
                <a16:creationId xmlns:a16="http://schemas.microsoft.com/office/drawing/2014/main" id="{A214E889-E26C-D9E3-6DD7-07594A40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428" y="1228155"/>
            <a:ext cx="8037383" cy="1264673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tx1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Google Shape;193;p44">
            <a:extLst>
              <a:ext uri="{FF2B5EF4-FFF2-40B4-BE49-F238E27FC236}">
                <a16:creationId xmlns:a16="http://schemas.microsoft.com/office/drawing/2014/main" id="{52467808-0953-D05C-A885-BE267D05E53A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320428" y="2667000"/>
            <a:ext cx="8037383" cy="296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numCol="2" spcCol="144000" anchor="t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lang="fi-FI"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01125932-683A-1A80-F29D-8216B91714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9E1E83D3-4F52-8DEA-6897-F5188306D0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23A4E3D2-07CC-02C8-8FF5-771294BBB23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8" name="Kuva 7" descr="Kuva, joka sisältää kohteen kuvakaappaus, kuu, pimeys&#10;&#10;Tekoälyllä luotu sisältö voi olla virheellistä.">
            <a:extLst>
              <a:ext uri="{FF2B5EF4-FFF2-40B4-BE49-F238E27FC236}">
                <a16:creationId xmlns:a16="http://schemas.microsoft.com/office/drawing/2014/main" id="{D76CFBA9-A24E-D9EF-E17A-6F066C1655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0667" y="1963271"/>
            <a:ext cx="2342159" cy="280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5751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kuvat vasen, vihreä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uvan paikkamerkki 9">
            <a:extLst>
              <a:ext uri="{FF2B5EF4-FFF2-40B4-BE49-F238E27FC236}">
                <a16:creationId xmlns:a16="http://schemas.microsoft.com/office/drawing/2014/main" id="{37E31561-9255-A718-5321-7629A5BF79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586334" y="963360"/>
            <a:ext cx="3403396" cy="1913021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0" name="Otsikko 11">
            <a:extLst>
              <a:ext uri="{FF2B5EF4-FFF2-40B4-BE49-F238E27FC236}">
                <a16:creationId xmlns:a16="http://schemas.microsoft.com/office/drawing/2014/main" id="{43F643E8-318C-8587-1884-31890978B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137" y="986920"/>
            <a:ext cx="7364663" cy="1708317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072A16"/>
                </a:solidFill>
                <a:latin typeface="Uncut Sans" pitchFamily="2" charset="77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11" name="Google Shape;193;p44">
            <a:extLst>
              <a:ext uri="{FF2B5EF4-FFF2-40B4-BE49-F238E27FC236}">
                <a16:creationId xmlns:a16="http://schemas.microsoft.com/office/drawing/2014/main" id="{9708CBAF-CF9B-CFA2-20F9-F117A278F5DC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687137" y="2887743"/>
            <a:ext cx="7364663" cy="3079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None/>
              <a:defRPr sz="18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14" name="Kuvan paikkamerkki 13">
            <a:extLst>
              <a:ext uri="{FF2B5EF4-FFF2-40B4-BE49-F238E27FC236}">
                <a16:creationId xmlns:a16="http://schemas.microsoft.com/office/drawing/2014/main" id="{438DAFE8-F553-AAAA-F10D-17FF435F576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2"/>
          </p:nvPr>
        </p:nvSpPr>
        <p:spPr>
          <a:xfrm>
            <a:off x="8586236" y="3081337"/>
            <a:ext cx="3404254" cy="2874962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9CC9328F-B062-E617-7463-23F44EB75B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F69A16E3-0302-A1C5-10FC-1BC501FF0C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6334" y="263857"/>
            <a:ext cx="604114" cy="533042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F114C60C-8B20-D53F-7BD5-4100273FF4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2018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, isot kuvat, vihreä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uvan paikkamerkki 9">
            <a:extLst>
              <a:ext uri="{FF2B5EF4-FFF2-40B4-BE49-F238E27FC236}">
                <a16:creationId xmlns:a16="http://schemas.microsoft.com/office/drawing/2014/main" id="{1E45F42E-8B30-6B54-C84C-8CE782636F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207416" y="922097"/>
            <a:ext cx="4316570" cy="2964100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sp>
        <p:nvSpPr>
          <p:cNvPr id="14" name="Kuvan paikkamerkki 13">
            <a:extLst>
              <a:ext uri="{FF2B5EF4-FFF2-40B4-BE49-F238E27FC236}">
                <a16:creationId xmlns:a16="http://schemas.microsoft.com/office/drawing/2014/main" id="{26927A0B-5D8D-54AB-8516-E97A811CF2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2"/>
          </p:nvPr>
        </p:nvSpPr>
        <p:spPr>
          <a:xfrm>
            <a:off x="4694988" y="910065"/>
            <a:ext cx="7270677" cy="5045568"/>
          </a:xfrm>
          <a:prstGeom prst="rect">
            <a:avLst/>
          </a:prstGeom>
        </p:spPr>
        <p:txBody>
          <a:bodyPr/>
          <a:lstStyle/>
          <a:p>
            <a:endParaRPr lang="fi-FI"/>
          </a:p>
        </p:txBody>
      </p:sp>
      <p:pic>
        <p:nvPicPr>
          <p:cNvPr id="15" name="Kuva 14">
            <a:extLst>
              <a:ext uri="{FF2B5EF4-FFF2-40B4-BE49-F238E27FC236}">
                <a16:creationId xmlns:a16="http://schemas.microsoft.com/office/drawing/2014/main" id="{C95168D3-D9FA-95D7-82A3-C763D99C60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3340" y="6136129"/>
            <a:ext cx="506390" cy="537484"/>
          </a:xfrm>
          <a:prstGeom prst="rect">
            <a:avLst/>
          </a:prstGeom>
        </p:spPr>
      </p:pic>
      <p:pic>
        <p:nvPicPr>
          <p:cNvPr id="16" name="Kuva 15">
            <a:extLst>
              <a:ext uri="{FF2B5EF4-FFF2-40B4-BE49-F238E27FC236}">
                <a16:creationId xmlns:a16="http://schemas.microsoft.com/office/drawing/2014/main" id="{09D8ACA6-4A99-98F5-7D36-A4B788F735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416" y="188197"/>
            <a:ext cx="604114" cy="533042"/>
          </a:xfrm>
          <a:prstGeom prst="rect">
            <a:avLst/>
          </a:prstGeom>
        </p:spPr>
      </p:pic>
      <p:sp>
        <p:nvSpPr>
          <p:cNvPr id="19" name="Google Shape;193;p44">
            <a:extLst>
              <a:ext uri="{FF2B5EF4-FFF2-40B4-BE49-F238E27FC236}">
                <a16:creationId xmlns:a16="http://schemas.microsoft.com/office/drawing/2014/main" id="{79A68FD7-26C0-3C4F-1B84-3060A840A20D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509473" y="4087056"/>
            <a:ext cx="4014513" cy="1868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rmAutofit/>
          </a:bodyPr>
          <a:lstStyle>
            <a:lvl1pPr marL="0" lvl="0" indent="0" algn="l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2000">
                <a:solidFill>
                  <a:schemeClr val="tx1"/>
                </a:solidFill>
                <a:latin typeface="Uncut Sans" pitchFamily="2" charset="77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DE79D71E-4E79-EC75-352E-1415E6E448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985" y="6188129"/>
            <a:ext cx="2507228" cy="5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22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0.xml"/><Relationship Id="rId21" Type="http://schemas.openxmlformats.org/officeDocument/2006/relationships/slideLayout" Target="../slideLayouts/slideLayout88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5" Type="http://schemas.openxmlformats.org/officeDocument/2006/relationships/theme" Target="../theme/theme5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91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23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77.xml"/><Relationship Id="rId19" Type="http://schemas.openxmlformats.org/officeDocument/2006/relationships/slideLayout" Target="../slideLayouts/slideLayout86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Relationship Id="rId22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138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18" r:id="rId2"/>
    <p:sldLayoutId id="2147483693" r:id="rId3"/>
    <p:sldLayoutId id="2147483692" r:id="rId4"/>
    <p:sldLayoutId id="2147483691" r:id="rId5"/>
    <p:sldLayoutId id="2147483722" r:id="rId6"/>
    <p:sldLayoutId id="2147483758" r:id="rId7"/>
    <p:sldLayoutId id="2147483721" r:id="rId8"/>
    <p:sldLayoutId id="2147483773" r:id="rId9"/>
    <p:sldLayoutId id="2147483702" r:id="rId10"/>
    <p:sldLayoutId id="2147483727" r:id="rId11"/>
    <p:sldLayoutId id="2147483786" r:id="rId12"/>
    <p:sldLayoutId id="2147483726" r:id="rId13"/>
    <p:sldLayoutId id="2147483688" r:id="rId14"/>
    <p:sldLayoutId id="2147483790" r:id="rId15"/>
    <p:sldLayoutId id="2147483710" r:id="rId16"/>
    <p:sldLayoutId id="2147483795" r:id="rId17"/>
    <p:sldLayoutId id="2147483705" r:id="rId18"/>
    <p:sldLayoutId id="2147483754" r:id="rId19"/>
    <p:sldLayoutId id="2147483755" r:id="rId20"/>
    <p:sldLayoutId id="2147483756" r:id="rId21"/>
    <p:sldLayoutId id="2147483757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38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19" r:id="rId2"/>
    <p:sldLayoutId id="2147483764" r:id="rId3"/>
    <p:sldLayoutId id="2147483765" r:id="rId4"/>
    <p:sldLayoutId id="2147483766" r:id="rId5"/>
    <p:sldLayoutId id="2147483767" r:id="rId6"/>
    <p:sldLayoutId id="2147483711" r:id="rId7"/>
    <p:sldLayoutId id="2147483742" r:id="rId8"/>
    <p:sldLayoutId id="2147483694" r:id="rId9"/>
    <p:sldLayoutId id="2147483752" r:id="rId10"/>
    <p:sldLayoutId id="2147483783" r:id="rId11"/>
    <p:sldLayoutId id="2147483701" r:id="rId12"/>
    <p:sldLayoutId id="2147483689" r:id="rId13"/>
    <p:sldLayoutId id="2147483725" r:id="rId14"/>
    <p:sldLayoutId id="2147483789" r:id="rId15"/>
    <p:sldLayoutId id="2147483728" r:id="rId16"/>
    <p:sldLayoutId id="2147483794" r:id="rId17"/>
    <p:sldLayoutId id="2147483759" r:id="rId18"/>
    <p:sldLayoutId id="2147483760" r:id="rId19"/>
    <p:sldLayoutId id="2147483761" r:id="rId20"/>
    <p:sldLayoutId id="2147483762" r:id="rId21"/>
    <p:sldLayoutId id="2147483763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226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68" r:id="rId3"/>
    <p:sldLayoutId id="2147483769" r:id="rId4"/>
    <p:sldLayoutId id="2147483770" r:id="rId5"/>
    <p:sldLayoutId id="2147483771" r:id="rId6"/>
    <p:sldLayoutId id="2147483741" r:id="rId7"/>
    <p:sldLayoutId id="2147483772" r:id="rId8"/>
    <p:sldLayoutId id="2147483743" r:id="rId9"/>
    <p:sldLayoutId id="2147483736" r:id="rId10"/>
    <p:sldLayoutId id="2147483784" r:id="rId11"/>
    <p:sldLayoutId id="2147483738" r:id="rId12"/>
    <p:sldLayoutId id="2147483740" r:id="rId13"/>
    <p:sldLayoutId id="2147483788" r:id="rId14"/>
    <p:sldLayoutId id="2147483739" r:id="rId15"/>
    <p:sldLayoutId id="2147483791" r:id="rId16"/>
    <p:sldLayoutId id="2147483753" r:id="rId17"/>
    <p:sldLayoutId id="2147483745" r:id="rId18"/>
    <p:sldLayoutId id="2147483746" r:id="rId19"/>
    <p:sldLayoutId id="2147483747" r:id="rId20"/>
    <p:sldLayoutId id="2147483748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3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970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20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49" r:id="rId8"/>
    <p:sldLayoutId id="2147483703" r:id="rId9"/>
    <p:sldLayoutId id="2147483730" r:id="rId10"/>
    <p:sldLayoutId id="2147483699" r:id="rId11"/>
    <p:sldLayoutId id="2147483774" r:id="rId12"/>
    <p:sldLayoutId id="2147483777" r:id="rId13"/>
    <p:sldLayoutId id="2147483785" r:id="rId14"/>
    <p:sldLayoutId id="2147483776" r:id="rId15"/>
    <p:sldLayoutId id="2147483775" r:id="rId16"/>
    <p:sldLayoutId id="2147483787" r:id="rId17"/>
    <p:sldLayoutId id="2147483792" r:id="rId18"/>
    <p:sldLayoutId id="2147483793" r:id="rId19"/>
    <p:sldLayoutId id="2147483751" r:id="rId20"/>
    <p:sldLayoutId id="2147483706" r:id="rId21"/>
    <p:sldLayoutId id="2147483707" r:id="rId22"/>
    <p:sldLayoutId id="2147483708" r:id="rId23"/>
    <p:sldLayoutId id="214748370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5B2A3A12-6254-8E66-E1AE-A000EB3A58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Tähän tulee esityksen otsikko</a:t>
            </a:r>
          </a:p>
        </p:txBody>
      </p:sp>
      <p:sp>
        <p:nvSpPr>
          <p:cNvPr id="7" name="Alaotsikko 6">
            <a:extLst>
              <a:ext uri="{FF2B5EF4-FFF2-40B4-BE49-F238E27FC236}">
                <a16:creationId xmlns:a16="http://schemas.microsoft.com/office/drawing/2014/main" id="{B7053A92-5A78-360F-A0DE-43CF4A9138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Tähän tulee alaotsikko</a:t>
            </a:r>
          </a:p>
        </p:txBody>
      </p:sp>
    </p:spTree>
    <p:extLst>
      <p:ext uri="{BB962C8B-B14F-4D97-AF65-F5344CB8AC3E}">
        <p14:creationId xmlns:p14="http://schemas.microsoft.com/office/powerpoint/2010/main" val="33693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tsikko 16">
            <a:extLst>
              <a:ext uri="{FF2B5EF4-FFF2-40B4-BE49-F238E27FC236}">
                <a16:creationId xmlns:a16="http://schemas.microsoft.com/office/drawing/2014/main" id="{EBE7B373-A406-CD4C-E8B0-718D90F382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>
                <a:solidFill>
                  <a:srgbClr val="0B373F"/>
                </a:solidFill>
              </a:rPr>
              <a:t>Tähän tulee </a:t>
            </a:r>
            <a:br>
              <a:rPr lang="fi-FI" dirty="0">
                <a:solidFill>
                  <a:srgbClr val="0B373F"/>
                </a:solidFill>
              </a:rPr>
            </a:br>
            <a:r>
              <a:rPr lang="fi-FI" dirty="0">
                <a:solidFill>
                  <a:srgbClr val="0B373F"/>
                </a:solidFill>
              </a:rPr>
              <a:t>esityksen otsikko</a:t>
            </a:r>
          </a:p>
        </p:txBody>
      </p:sp>
      <p:sp>
        <p:nvSpPr>
          <p:cNvPr id="18" name="Alaotsikko 17">
            <a:extLst>
              <a:ext uri="{FF2B5EF4-FFF2-40B4-BE49-F238E27FC236}">
                <a16:creationId xmlns:a16="http://schemas.microsoft.com/office/drawing/2014/main" id="{007E45F2-C0DC-4EA3-7300-45DC4FDDBE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0B373F"/>
          </a:solidFill>
        </p:spPr>
        <p:txBody>
          <a:bodyPr/>
          <a:lstStyle/>
          <a:p>
            <a:r>
              <a:rPr lang="fi-FI" dirty="0"/>
              <a:t>Tähän tulee alaotsikko tai voi poistaa</a:t>
            </a:r>
          </a:p>
        </p:txBody>
      </p:sp>
    </p:spTree>
    <p:extLst>
      <p:ext uri="{BB962C8B-B14F-4D97-AF65-F5344CB8AC3E}">
        <p14:creationId xmlns:p14="http://schemas.microsoft.com/office/powerpoint/2010/main" val="604621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2504471C-352E-7820-74E8-467F6C303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7" name="Alaotsikko 6">
            <a:extLst>
              <a:ext uri="{FF2B5EF4-FFF2-40B4-BE49-F238E27FC236}">
                <a16:creationId xmlns:a16="http://schemas.microsoft.com/office/drawing/2014/main" id="{F428DE79-B317-3318-F471-2B6F7918F1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Tähän tekstiä tai voi poistaa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49927177-E54E-4B7B-32E1-0791B83F6807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56693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0A6163DD-F9D5-2D7B-585C-F5493869A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73631A2F-A993-DF8C-9156-8787C0185D29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</p:txBody>
      </p:sp>
    </p:spTree>
    <p:extLst>
      <p:ext uri="{BB962C8B-B14F-4D97-AF65-F5344CB8AC3E}">
        <p14:creationId xmlns:p14="http://schemas.microsoft.com/office/powerpoint/2010/main" val="2673763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DE4A5256-8DB3-DFAD-F4ED-779E45CD52B1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r>
              <a:rPr lang="fi-FI" dirty="0"/>
              <a:t>Tarjoamme myös lämpimän ja turvallisen elinympäristön, jossa yhteisöllisyys, avoimuus ja elämänmyönteisyys luovat pohjan tasapainoiselle elämälle.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06779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B8391A24-B329-D1C0-7ECB-EB4D09B39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</a:t>
            </a:r>
            <a:br>
              <a:rPr lang="fi-FI" dirty="0"/>
            </a:br>
            <a:r>
              <a:rPr lang="fi-FI" dirty="0"/>
              <a:t>– Parhaat palat löytyvät keskeltä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E2E655A6-CCA4-583E-C8DF-3896AB667FD0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320428" y="2667001"/>
            <a:ext cx="8061446" cy="2831926"/>
          </a:xfrm>
        </p:spPr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0733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77B2F640-3D62-0A2D-1599-4A6D58E69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</a:t>
            </a:r>
            <a:br>
              <a:rPr lang="fi-FI" dirty="0"/>
            </a:br>
            <a:r>
              <a:rPr lang="fi-FI" dirty="0"/>
              <a:t>– Parhaat palat löytyvät keskeltä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90A3FF5A-AE1A-0031-58E7-C7E9FF7AC442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pPr>
              <a:buNone/>
            </a:pPr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pPr>
              <a:buNone/>
            </a:pPr>
            <a:r>
              <a:rPr lang="fi-FI" dirty="0"/>
              <a:t>Tarjoamme myös lämpimän ja turvallisen elinympäristön, jossa yhteisöllisyys, avoimuus ja elämänmyönteisyys luovat pohjan tasapainoiselle elämälle.</a:t>
            </a:r>
          </a:p>
          <a:p>
            <a:pPr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90204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4">
            <a:extLst>
              <a:ext uri="{FF2B5EF4-FFF2-40B4-BE49-F238E27FC236}">
                <a16:creationId xmlns:a16="http://schemas.microsoft.com/office/drawing/2014/main" id="{853F7242-1E8F-FC80-10FA-B25740E2DD7B}"/>
              </a:ext>
            </a:extLst>
          </p:cNvPr>
          <p:cNvSpPr txBox="1">
            <a:spLocks/>
          </p:cNvSpPr>
          <p:nvPr/>
        </p:nvSpPr>
        <p:spPr>
          <a:xfrm>
            <a:off x="2191013" y="2627790"/>
            <a:ext cx="8050304" cy="126467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i-FI" dirty="0"/>
              <a:t>Tyhjä sivu</a:t>
            </a:r>
          </a:p>
        </p:txBody>
      </p:sp>
    </p:spTree>
    <p:extLst>
      <p:ext uri="{BB962C8B-B14F-4D97-AF65-F5344CB8AC3E}">
        <p14:creationId xmlns:p14="http://schemas.microsoft.com/office/powerpoint/2010/main" val="3959008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49078-1BFF-8830-529A-043A9B4B7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Kaavion paikkamerkki 39">
            <a:extLst>
              <a:ext uri="{FF2B5EF4-FFF2-40B4-BE49-F238E27FC236}">
                <a16:creationId xmlns:a16="http://schemas.microsoft.com/office/drawing/2014/main" id="{267F26F4-D4C4-A8D8-A21D-C04A6571AFD4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2334953861"/>
              </p:ext>
            </p:extLst>
          </p:nvPr>
        </p:nvGraphicFramePr>
        <p:xfrm>
          <a:off x="856456" y="932656"/>
          <a:ext cx="10479088" cy="4992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2551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n paikkamerkki 7" descr="Kuva, joka sisältää kohteen urheilu, piha-, taivas, laskettelu&#10;&#10;Tekoälyllä luotu sisältö voi olla virheellistä.">
            <a:extLst>
              <a:ext uri="{FF2B5EF4-FFF2-40B4-BE49-F238E27FC236}">
                <a16:creationId xmlns:a16="http://schemas.microsoft.com/office/drawing/2014/main" id="{858DA76C-929E-738A-68DA-D849C1D78D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955" r="8955"/>
          <a:stretch/>
        </p:blipFill>
        <p:spPr/>
      </p:pic>
      <p:sp>
        <p:nvSpPr>
          <p:cNvPr id="4" name="Otsikko 3">
            <a:extLst>
              <a:ext uri="{FF2B5EF4-FFF2-40B4-BE49-F238E27FC236}">
                <a16:creationId xmlns:a16="http://schemas.microsoft.com/office/drawing/2014/main" id="{A386B235-F754-8C14-FFE0-0972AEB57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</a:t>
            </a:r>
            <a:br>
              <a:rPr lang="fi-FI" dirty="0"/>
            </a:br>
            <a:r>
              <a:rPr lang="fi-FI" dirty="0"/>
              <a:t>– Parhaat palat löytyvät keskeltä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4BF2CEE7-9008-FC5C-D703-3EA23AF3885B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</p:txBody>
      </p:sp>
    </p:spTree>
    <p:extLst>
      <p:ext uri="{BB962C8B-B14F-4D97-AF65-F5344CB8AC3E}">
        <p14:creationId xmlns:p14="http://schemas.microsoft.com/office/powerpoint/2010/main" val="719956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n paikkamerkki 12" descr="Kuva, joka sisältää kohteen vaate, henkilö, rakennus, jalkineet&#10;&#10;Tekoälyllä luotu sisältö voi olla virheellistä.">
            <a:extLst>
              <a:ext uri="{FF2B5EF4-FFF2-40B4-BE49-F238E27FC236}">
                <a16:creationId xmlns:a16="http://schemas.microsoft.com/office/drawing/2014/main" id="{483C5A47-1104-F1A4-1A0C-7FF071640FC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918" r="6918"/>
          <a:stretch/>
        </p:blipFill>
        <p:spPr/>
      </p:pic>
      <p:sp>
        <p:nvSpPr>
          <p:cNvPr id="5" name="Otsikko 4">
            <a:extLst>
              <a:ext uri="{FF2B5EF4-FFF2-40B4-BE49-F238E27FC236}">
                <a16:creationId xmlns:a16="http://schemas.microsoft.com/office/drawing/2014/main" id="{D0E9E022-E7F8-E656-26F3-AFB2CA11A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DE7B6B9C-43A3-C770-918A-7F50E57CB9A0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</p:txBody>
      </p:sp>
    </p:spTree>
    <p:extLst>
      <p:ext uri="{BB962C8B-B14F-4D97-AF65-F5344CB8AC3E}">
        <p14:creationId xmlns:p14="http://schemas.microsoft.com/office/powerpoint/2010/main" val="4199470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DFAE2AF-FCA5-4C35-5722-0D78D2BFD0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Välilehti/sisällön jakaja</a:t>
            </a:r>
          </a:p>
        </p:txBody>
      </p:sp>
    </p:spTree>
    <p:extLst>
      <p:ext uri="{BB962C8B-B14F-4D97-AF65-F5344CB8AC3E}">
        <p14:creationId xmlns:p14="http://schemas.microsoft.com/office/powerpoint/2010/main" val="1036528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64F3B-6657-2E2D-8B78-ECA459225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Kuvan paikkamerkki 22" descr="Kuva, joka sisältää kohteen puu, piha-, vaate, henkilö&#10;&#10;Tekoälyllä luotu sisältö voi olla virheellistä.">
            <a:extLst>
              <a:ext uri="{FF2B5EF4-FFF2-40B4-BE49-F238E27FC236}">
                <a16:creationId xmlns:a16="http://schemas.microsoft.com/office/drawing/2014/main" id="{55B71EA3-2F28-1B60-CCE7-03916E1F35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7441" r="27441"/>
          <a:stretch/>
        </p:blipFill>
        <p:spPr/>
      </p:pic>
      <p:sp>
        <p:nvSpPr>
          <p:cNvPr id="19" name="Otsikko 18">
            <a:extLst>
              <a:ext uri="{FF2B5EF4-FFF2-40B4-BE49-F238E27FC236}">
                <a16:creationId xmlns:a16="http://schemas.microsoft.com/office/drawing/2014/main" id="{B4258C9D-9C3F-7590-0427-8F75BEF08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21" name="Tekstin paikkamerkki 20">
            <a:extLst>
              <a:ext uri="{FF2B5EF4-FFF2-40B4-BE49-F238E27FC236}">
                <a16:creationId xmlns:a16="http://schemas.microsoft.com/office/drawing/2014/main" id="{043CA76A-253B-D2DC-6A58-54F7BC75E8E5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84497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9098E-FB31-9679-836A-2111B792E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Kuvan paikkamerkki 16" descr="Kuva, joka sisältää kohteen piha-, ruoho, pyörä, Polkupyörän kiekko&#10;&#10;Tekoälyllä luotu sisältö voi olla virheellistä.">
            <a:extLst>
              <a:ext uri="{FF2B5EF4-FFF2-40B4-BE49-F238E27FC236}">
                <a16:creationId xmlns:a16="http://schemas.microsoft.com/office/drawing/2014/main" id="{CB08B5C5-4566-11FF-E240-BD4DF6F997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7496" b="7496"/>
          <a:stretch/>
        </p:blipFill>
        <p:spPr/>
      </p:pic>
      <p:sp>
        <p:nvSpPr>
          <p:cNvPr id="12" name="Otsikko 11">
            <a:extLst>
              <a:ext uri="{FF2B5EF4-FFF2-40B4-BE49-F238E27FC236}">
                <a16:creationId xmlns:a16="http://schemas.microsoft.com/office/drawing/2014/main" id="{941709AB-2831-50A6-6A7F-A91F96728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B39F3D30-D7C4-370B-B100-4C4D9137981D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  <a:p>
            <a:endParaRPr lang="fi-FI" dirty="0"/>
          </a:p>
        </p:txBody>
      </p:sp>
      <p:pic>
        <p:nvPicPr>
          <p:cNvPr id="19" name="Kuvan paikkamerkki 18" descr="Kuva, joka sisältää kohteen pilvi, henkilö, piha-, taivas&#10;&#10;Tekoälyllä luotu sisältö voi olla virheellistä.">
            <a:extLst>
              <a:ext uri="{FF2B5EF4-FFF2-40B4-BE49-F238E27FC236}">
                <a16:creationId xmlns:a16="http://schemas.microsoft.com/office/drawing/2014/main" id="{159180CC-5741-C3DF-3749-817DE115BEC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21655" b="21655"/>
          <a:stretch/>
        </p:blipFill>
        <p:spPr/>
      </p:pic>
    </p:spTree>
    <p:extLst>
      <p:ext uri="{BB962C8B-B14F-4D97-AF65-F5344CB8AC3E}">
        <p14:creationId xmlns:p14="http://schemas.microsoft.com/office/powerpoint/2010/main" val="2656633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DF484C-0263-8F69-F28A-76886DADA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Kuvan paikkamerkki 21" descr="Kuva, joka sisältää kohteen vaate, piha-, henkilö, puu&#10;&#10;Tekoälyllä luotu sisältö voi olla virheellistä.">
            <a:extLst>
              <a:ext uri="{FF2B5EF4-FFF2-40B4-BE49-F238E27FC236}">
                <a16:creationId xmlns:a16="http://schemas.microsoft.com/office/drawing/2014/main" id="{B46BC5DC-EAED-C578-F33F-612D04F40C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455" r="1455"/>
          <a:stretch/>
        </p:blipFill>
        <p:spPr/>
      </p:pic>
      <p:pic>
        <p:nvPicPr>
          <p:cNvPr id="17" name="Kuvan paikkamerkki 16" descr="Kuva, joka sisältää kohteen piha-, maisema, ruoho, taivas&#10;&#10;Tekoälyllä luotu sisältö voi olla virheellistä.">
            <a:extLst>
              <a:ext uri="{FF2B5EF4-FFF2-40B4-BE49-F238E27FC236}">
                <a16:creationId xmlns:a16="http://schemas.microsoft.com/office/drawing/2014/main" id="{4F6AC03D-33CF-E119-2894-BA0DE459C1D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967" r="1967"/>
          <a:stretch/>
        </p:blipFill>
        <p:spPr/>
      </p:pic>
      <p:sp>
        <p:nvSpPr>
          <p:cNvPr id="18" name="Tekstin paikkamerkki 17">
            <a:extLst>
              <a:ext uri="{FF2B5EF4-FFF2-40B4-BE49-F238E27FC236}">
                <a16:creationId xmlns:a16="http://schemas.microsoft.com/office/drawing/2014/main" id="{65BA3B1F-3AFC-2B9D-8C12-5C0AAD9F278C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</a:t>
            </a:r>
          </a:p>
        </p:txBody>
      </p:sp>
    </p:spTree>
    <p:extLst>
      <p:ext uri="{BB962C8B-B14F-4D97-AF65-F5344CB8AC3E}">
        <p14:creationId xmlns:p14="http://schemas.microsoft.com/office/powerpoint/2010/main" val="2338517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16280-3D5A-0A80-F488-3CBEDF2FC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E7E881F2-9DE1-5882-A0D3-CE9D6A67CA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Tähän tulee esityksen otsikko</a:t>
            </a:r>
          </a:p>
        </p:txBody>
      </p:sp>
      <p:sp>
        <p:nvSpPr>
          <p:cNvPr id="5" name="Alaotsikko 4">
            <a:extLst>
              <a:ext uri="{FF2B5EF4-FFF2-40B4-BE49-F238E27FC236}">
                <a16:creationId xmlns:a16="http://schemas.microsoft.com/office/drawing/2014/main" id="{C651BA14-1CE8-5484-7813-222B89B708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Ja tähän alaotsikko jos sellainen on</a:t>
            </a:r>
          </a:p>
        </p:txBody>
      </p:sp>
    </p:spTree>
    <p:extLst>
      <p:ext uri="{BB962C8B-B14F-4D97-AF65-F5344CB8AC3E}">
        <p14:creationId xmlns:p14="http://schemas.microsoft.com/office/powerpoint/2010/main" val="23340187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788D7042-6A64-4C41-DC56-A2DAF21BBD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Välilehti/sisällön jakaja</a:t>
            </a:r>
          </a:p>
        </p:txBody>
      </p:sp>
    </p:spTree>
    <p:extLst>
      <p:ext uri="{BB962C8B-B14F-4D97-AF65-F5344CB8AC3E}">
        <p14:creationId xmlns:p14="http://schemas.microsoft.com/office/powerpoint/2010/main" val="908312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373374DC-6A49-D728-8E1E-14452CD7E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6CC7B50-5075-A168-E865-D48F7B24903B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849374" y="2724341"/>
            <a:ext cx="7467312" cy="2979772"/>
          </a:xfrm>
        </p:spPr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738398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8A800534-0E96-A5DE-35BC-E257CC8CF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0074F892-C341-4CFF-68A1-1CC145A8D44B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320428" y="2667000"/>
            <a:ext cx="8162910" cy="2786743"/>
          </a:xfrm>
        </p:spPr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</p:txBody>
      </p:sp>
    </p:spTree>
    <p:extLst>
      <p:ext uri="{BB962C8B-B14F-4D97-AF65-F5344CB8AC3E}">
        <p14:creationId xmlns:p14="http://schemas.microsoft.com/office/powerpoint/2010/main" val="26250790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CA27CC2B-9E19-9D45-9855-FC668D0A8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</a:t>
            </a:r>
            <a:br>
              <a:rPr lang="fi-FI" dirty="0"/>
            </a:br>
            <a:r>
              <a:rPr lang="fi-FI" dirty="0"/>
              <a:t>löytyvät keskeltä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BDE4BE10-452D-2872-F1D9-AA641BFB1CE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838200" y="2702570"/>
            <a:ext cx="10515600" cy="3164829"/>
          </a:xfrm>
        </p:spPr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r>
              <a:rPr lang="fi-FI" dirty="0"/>
              <a:t>Tarjoamme myös lämpimän ja turvallisen elinympäristön, jossa </a:t>
            </a:r>
          </a:p>
          <a:p>
            <a:r>
              <a:rPr lang="fi-FI" dirty="0"/>
              <a:t>yhteisöllisyys, avoimuus ja elämänmyönteisyys luovat pohjan tasapainoiselle elämälle.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123558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>
            <a:extLst>
              <a:ext uri="{FF2B5EF4-FFF2-40B4-BE49-F238E27FC236}">
                <a16:creationId xmlns:a16="http://schemas.microsoft.com/office/drawing/2014/main" id="{CEB29463-3483-7263-6D44-80427C7BC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</a:t>
            </a:r>
            <a:br>
              <a:rPr lang="fi-FI" dirty="0"/>
            </a:br>
            <a:r>
              <a:rPr lang="fi-FI" dirty="0"/>
              <a:t>– Parhaat palat löytyvät keskeltä</a:t>
            </a:r>
          </a:p>
        </p:txBody>
      </p:sp>
      <p:sp>
        <p:nvSpPr>
          <p:cNvPr id="2" name="Alaotsikko 1">
            <a:extLst>
              <a:ext uri="{FF2B5EF4-FFF2-40B4-BE49-F238E27FC236}">
                <a16:creationId xmlns:a16="http://schemas.microsoft.com/office/drawing/2014/main" id="{44493B14-98C1-5747-21A1-804B25C627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Tähän sitaatin sanojan nimi</a:t>
            </a:r>
          </a:p>
        </p:txBody>
      </p:sp>
      <p:pic>
        <p:nvPicPr>
          <p:cNvPr id="15" name="Kuvan paikkamerkki 14" descr="Kuva, joka sisältää kohteen henkilö, vaate, soitin, Kielisoitin&#10;&#10;Tekoälyllä luotu sisältö voi olla virheellistä.">
            <a:extLst>
              <a:ext uri="{FF2B5EF4-FFF2-40B4-BE49-F238E27FC236}">
                <a16:creationId xmlns:a16="http://schemas.microsoft.com/office/drawing/2014/main" id="{89B26EFF-9B84-03F3-6FBC-24401EE274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7319" r="7319"/>
          <a:stretch/>
        </p:blipFill>
        <p:spPr/>
      </p:pic>
    </p:spTree>
    <p:extLst>
      <p:ext uri="{BB962C8B-B14F-4D97-AF65-F5344CB8AC3E}">
        <p14:creationId xmlns:p14="http://schemas.microsoft.com/office/powerpoint/2010/main" val="1651878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Kaavion paikkamerkki 17">
            <a:extLst>
              <a:ext uri="{FF2B5EF4-FFF2-40B4-BE49-F238E27FC236}">
                <a16:creationId xmlns:a16="http://schemas.microsoft.com/office/drawing/2014/main" id="{16A824F4-6352-FC62-FCD1-EEA63C4505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0145543"/>
              </p:ext>
            </p:extLst>
          </p:nvPr>
        </p:nvGraphicFramePr>
        <p:xfrm>
          <a:off x="1500436" y="1006500"/>
          <a:ext cx="9034062" cy="4816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4610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7F3CBD43-E520-54E3-CC4C-0B1A452BB8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Kiitos!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C2133E75-0771-B451-25B7-FBFBD2D9EB7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Yhteystiedot</a:t>
            </a:r>
          </a:p>
        </p:txBody>
      </p:sp>
    </p:spTree>
    <p:extLst>
      <p:ext uri="{BB962C8B-B14F-4D97-AF65-F5344CB8AC3E}">
        <p14:creationId xmlns:p14="http://schemas.microsoft.com/office/powerpoint/2010/main" val="34187657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6397E32-844E-57FA-3E3A-1F8BA238CF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Kiitos!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C1726EDE-FE3B-1385-AAE5-2C2CFF016573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Yhteystiedot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386557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5A01225-121B-A289-28D3-9439DEAC6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6A1A8B88-67BF-ACD0-DC86-73799FE2E9F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320428" y="2667000"/>
            <a:ext cx="8037383" cy="2804717"/>
          </a:xfrm>
        </p:spPr>
        <p:txBody>
          <a:bodyPr>
            <a:normAutofit/>
          </a:bodyPr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</p:txBody>
      </p:sp>
    </p:spTree>
    <p:extLst>
      <p:ext uri="{BB962C8B-B14F-4D97-AF65-F5344CB8AC3E}">
        <p14:creationId xmlns:p14="http://schemas.microsoft.com/office/powerpoint/2010/main" val="15721813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0D3CE54C-E8EF-1E1D-6AA3-B4AADDB1A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5" name="Alaotsikko 4">
            <a:extLst>
              <a:ext uri="{FF2B5EF4-FFF2-40B4-BE49-F238E27FC236}">
                <a16:creationId xmlns:a16="http://schemas.microsoft.com/office/drawing/2014/main" id="{0A6DE7F8-5E70-B196-3BD7-3FC850BB50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Tähän tulee tarvittaessa tekstiä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47BA590C-6190-1F27-0A83-6F0DA8EF855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</p:txBody>
      </p:sp>
    </p:spTree>
    <p:extLst>
      <p:ext uri="{BB962C8B-B14F-4D97-AF65-F5344CB8AC3E}">
        <p14:creationId xmlns:p14="http://schemas.microsoft.com/office/powerpoint/2010/main" val="30836424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6DBD8B4F-2E11-3455-B285-39D4C8D989B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9047049E-DCD1-30D4-984B-2DA568FBC2A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</p:txBody>
      </p:sp>
    </p:spTree>
    <p:extLst>
      <p:ext uri="{BB962C8B-B14F-4D97-AF65-F5344CB8AC3E}">
        <p14:creationId xmlns:p14="http://schemas.microsoft.com/office/powerpoint/2010/main" val="12493812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9C57249C-1DB7-5BB5-F07C-F685CB292A9A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r>
              <a:rPr lang="fi-FI" dirty="0"/>
              <a:t>Tarjoamme myös lämpimän ja turvallisen elinympäristön, jossa yhteisöllisyys, avoimuus ja elämänmyönteisyys luovat pohjan tasapainoiselle elämälle.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824671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7C92B-0132-37E8-C799-2494965A9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tsikko 11">
            <a:extLst>
              <a:ext uri="{FF2B5EF4-FFF2-40B4-BE49-F238E27FC236}">
                <a16:creationId xmlns:a16="http://schemas.microsoft.com/office/drawing/2014/main" id="{24C2262F-0C68-5FC3-81DF-BF18CE40B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15" name="Tekstin paikkamerkki 14">
            <a:extLst>
              <a:ext uri="{FF2B5EF4-FFF2-40B4-BE49-F238E27FC236}">
                <a16:creationId xmlns:a16="http://schemas.microsoft.com/office/drawing/2014/main" id="{AA613409-55C1-2BAE-681E-2EE75CB7F86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320428" y="2667000"/>
            <a:ext cx="8061446" cy="2779059"/>
          </a:xfrm>
        </p:spPr>
        <p:txBody>
          <a:bodyPr>
            <a:normAutofit/>
          </a:bodyPr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68673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F3E04-E899-5DD6-3D6C-8AD929959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1BECC46F-872C-0C96-78A3-02ECB648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>
                <a:solidFill>
                  <a:srgbClr val="18264E"/>
                </a:solidFill>
              </a:rPr>
              <a:t>Keski-Suomi – Parhaat palat </a:t>
            </a:r>
            <a:br>
              <a:rPr lang="fi-FI" dirty="0">
                <a:solidFill>
                  <a:srgbClr val="18264E"/>
                </a:solidFill>
              </a:rPr>
            </a:br>
            <a:r>
              <a:rPr lang="fi-FI" dirty="0">
                <a:solidFill>
                  <a:srgbClr val="18264E"/>
                </a:solidFill>
              </a:rPr>
              <a:t>löytyvät keskeltä</a:t>
            </a:r>
            <a:endParaRPr lang="fi-FI" dirty="0"/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01AE5CFF-1271-9D61-8FE2-8031B6D6CF5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 tIns="0"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r>
              <a:rPr lang="fi-FI" dirty="0"/>
              <a:t>Tarjoamme myös lämpimän ja turvallisen elinympäristön, jossa </a:t>
            </a:r>
          </a:p>
          <a:p>
            <a:r>
              <a:rPr lang="fi-FI" dirty="0"/>
              <a:t>yhteisöllisyys, avoimuus ja elämänmyönteisyys luovat pohjan tasapainoiselle elämälle.</a:t>
            </a:r>
          </a:p>
          <a:p>
            <a:pPr>
              <a:lnSpc>
                <a:spcPct val="100000"/>
              </a:lnSpc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839126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Kaavion paikkamerkki 39">
            <a:extLst>
              <a:ext uri="{FF2B5EF4-FFF2-40B4-BE49-F238E27FC236}">
                <a16:creationId xmlns:a16="http://schemas.microsoft.com/office/drawing/2014/main" id="{6FA36CE5-66D9-9C82-458A-458212D17B35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093825952"/>
              </p:ext>
            </p:extLst>
          </p:nvPr>
        </p:nvGraphicFramePr>
        <p:xfrm>
          <a:off x="854075" y="938213"/>
          <a:ext cx="10479088" cy="4992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69563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4">
            <a:extLst>
              <a:ext uri="{FF2B5EF4-FFF2-40B4-BE49-F238E27FC236}">
                <a16:creationId xmlns:a16="http://schemas.microsoft.com/office/drawing/2014/main" id="{EA4B6B6E-7BFD-1066-82CD-06FB57B9822A}"/>
              </a:ext>
            </a:extLst>
          </p:cNvPr>
          <p:cNvSpPr txBox="1">
            <a:spLocks/>
          </p:cNvSpPr>
          <p:nvPr/>
        </p:nvSpPr>
        <p:spPr>
          <a:xfrm>
            <a:off x="2191013" y="2627790"/>
            <a:ext cx="8050304" cy="126467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i-FI" dirty="0"/>
              <a:t>Tyhjä sivu</a:t>
            </a:r>
          </a:p>
        </p:txBody>
      </p:sp>
    </p:spTree>
    <p:extLst>
      <p:ext uri="{BB962C8B-B14F-4D97-AF65-F5344CB8AC3E}">
        <p14:creationId xmlns:p14="http://schemas.microsoft.com/office/powerpoint/2010/main" val="36989654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n paikkamerkki 7" descr="Kuva, joka sisältää kohteen henkilö, vaate, aita, piha-&#10;&#10;Tekoälyllä luotu sisältö voi olla virheellistä.">
            <a:extLst>
              <a:ext uri="{FF2B5EF4-FFF2-40B4-BE49-F238E27FC236}">
                <a16:creationId xmlns:a16="http://schemas.microsoft.com/office/drawing/2014/main" id="{A38C0FBA-485F-00AE-2503-8EA3F1D912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7438" r="7438"/>
          <a:stretch>
            <a:fillRect/>
          </a:stretch>
        </p:blipFill>
        <p:spPr/>
      </p:pic>
      <p:sp>
        <p:nvSpPr>
          <p:cNvPr id="4" name="Otsikko 3">
            <a:extLst>
              <a:ext uri="{FF2B5EF4-FFF2-40B4-BE49-F238E27FC236}">
                <a16:creationId xmlns:a16="http://schemas.microsoft.com/office/drawing/2014/main" id="{F3EF4BE1-0D15-A09E-E39D-047E6D9C5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F6A90A4F-4C0B-1A04-46CF-D27E01081B71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30214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>
            <a:extLst>
              <a:ext uri="{FF2B5EF4-FFF2-40B4-BE49-F238E27FC236}">
                <a16:creationId xmlns:a16="http://schemas.microsoft.com/office/drawing/2014/main" id="{6D12B03B-4EAD-CC5A-EEB6-50C549404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19C95331-DBC3-9F18-8020-71DA7CEA4E13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</a:t>
            </a:r>
          </a:p>
        </p:txBody>
      </p:sp>
    </p:spTree>
    <p:extLst>
      <p:ext uri="{BB962C8B-B14F-4D97-AF65-F5344CB8AC3E}">
        <p14:creationId xmlns:p14="http://schemas.microsoft.com/office/powerpoint/2010/main" val="23057616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n paikkamerkki 8" descr="Kuva, joka sisältää kohteen pilvi, henkilö, piha-, taivas&#10;&#10;Tekoälyllä luotu sisältö voi olla virheellistä.">
            <a:extLst>
              <a:ext uri="{FF2B5EF4-FFF2-40B4-BE49-F238E27FC236}">
                <a16:creationId xmlns:a16="http://schemas.microsoft.com/office/drawing/2014/main" id="{BB8170E5-BFC9-3668-12F5-09710BD882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3937" b="23937"/>
          <a:stretch>
            <a:fillRect/>
          </a:stretch>
        </p:blipFill>
        <p:spPr/>
      </p:pic>
      <p:sp>
        <p:nvSpPr>
          <p:cNvPr id="5" name="Otsikko 4">
            <a:extLst>
              <a:ext uri="{FF2B5EF4-FFF2-40B4-BE49-F238E27FC236}">
                <a16:creationId xmlns:a16="http://schemas.microsoft.com/office/drawing/2014/main" id="{13565CEE-481F-7948-A862-687CF2B34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617652E9-F4AB-8720-E8A4-C27869D49EF2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</p:txBody>
      </p:sp>
    </p:spTree>
    <p:extLst>
      <p:ext uri="{BB962C8B-B14F-4D97-AF65-F5344CB8AC3E}">
        <p14:creationId xmlns:p14="http://schemas.microsoft.com/office/powerpoint/2010/main" val="1897069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tsikko 11">
            <a:extLst>
              <a:ext uri="{FF2B5EF4-FFF2-40B4-BE49-F238E27FC236}">
                <a16:creationId xmlns:a16="http://schemas.microsoft.com/office/drawing/2014/main" id="{72F7C8CD-8406-8CD1-D09C-E0A18CD16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CC2F172E-FD65-B53C-A06D-3B22B5DB7B69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  <p:pic>
        <p:nvPicPr>
          <p:cNvPr id="16" name="Kuvan paikkamerkki 15" descr="Kuva, joka sisältää kohteen pilvi, henkilö, piha-, taivas&#10;&#10;Tekoälyllä luotu sisältö voi olla virheellistä.">
            <a:extLst>
              <a:ext uri="{FF2B5EF4-FFF2-40B4-BE49-F238E27FC236}">
                <a16:creationId xmlns:a16="http://schemas.microsoft.com/office/drawing/2014/main" id="{414CA53D-1DCB-45DD-32A4-9E2C1C2C563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2" b="9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62792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>
            <a:extLst>
              <a:ext uri="{FF2B5EF4-FFF2-40B4-BE49-F238E27FC236}">
                <a16:creationId xmlns:a16="http://schemas.microsoft.com/office/drawing/2014/main" id="{21C4FC44-3387-CD04-1DC5-026839FE68E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0EA3D6CF-8A67-47BB-98D0-74E3DBA601E7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  <p:pic>
        <p:nvPicPr>
          <p:cNvPr id="10" name="Kuvan paikkamerkki 9" descr="Kuva, joka sisältää kohteen vaate, henkilö, rakennus, jalkineet&#10;&#10;Tekoälyllä luotu sisältö voi olla virheellistä.">
            <a:extLst>
              <a:ext uri="{FF2B5EF4-FFF2-40B4-BE49-F238E27FC236}">
                <a16:creationId xmlns:a16="http://schemas.microsoft.com/office/drawing/2014/main" id="{A07A61D0-2543-63EC-E00F-8D92F6D0EFB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419" b="7419"/>
          <a:stretch/>
        </p:blipFill>
        <p:spPr>
          <a:prstGeom prst="rect">
            <a:avLst/>
          </a:prstGeom>
        </p:spPr>
      </p:pic>
      <p:pic>
        <p:nvPicPr>
          <p:cNvPr id="16" name="Kuvan paikkamerkki 15" descr="Kuva, joka sisältää kohteen urheilu, piha-, taivas, laskettelu&#10;&#10;Tekoälyllä luotu sisältö voi olla virheellistä.">
            <a:extLst>
              <a:ext uri="{FF2B5EF4-FFF2-40B4-BE49-F238E27FC236}">
                <a16:creationId xmlns:a16="http://schemas.microsoft.com/office/drawing/2014/main" id="{7F2C890E-2158-B2DB-70F2-DB277FD5989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2354" r="12354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550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n paikkamerkki 9" descr="Kuva, joka sisältää kohteen piha-, maisema, ruoho, taivas&#10;&#10;Tekoälyllä luotu sisältö voi olla virheellistä.">
            <a:extLst>
              <a:ext uri="{FF2B5EF4-FFF2-40B4-BE49-F238E27FC236}">
                <a16:creationId xmlns:a16="http://schemas.microsoft.com/office/drawing/2014/main" id="{18380449-2017-2946-E5FF-F78E069F7B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053" r="2053"/>
          <a:stretch>
            <a:fillRect/>
          </a:stretch>
        </p:blipFill>
        <p:spPr/>
      </p:pic>
      <p:pic>
        <p:nvPicPr>
          <p:cNvPr id="12" name="Kuvan paikkamerkki 11" descr="Kuva, joka sisältää kohteen piha-, ruoho, pyörä, Polkupyörän kiekko&#10;&#10;Tekoälyllä luotu sisältö voi olla virheellistä.">
            <a:extLst>
              <a:ext uri="{FF2B5EF4-FFF2-40B4-BE49-F238E27FC236}">
                <a16:creationId xmlns:a16="http://schemas.microsoft.com/office/drawing/2014/main" id="{44933458-0905-0B5E-F834-0E639A584D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016" r="2016"/>
          <a:stretch>
            <a:fillRect/>
          </a:stretch>
        </p:blipFill>
        <p:spPr/>
      </p:pic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4F283CA8-7BDE-F78A-34E4-063F19405737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766488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7D445DB8-2C77-9E95-357E-8E5786660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28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8F74FEF6-1E24-F98D-6DC8-D79FFC624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4E986A95-451F-C4C8-9F84-EAE70858168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320428" y="2667001"/>
            <a:ext cx="8061446" cy="2869504"/>
          </a:xfrm>
        </p:spPr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80237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DE8B1CC4-7C2F-242A-655F-702CD6BAD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</a:t>
            </a:r>
            <a:br>
              <a:rPr lang="fi-FI" dirty="0"/>
            </a:br>
            <a:r>
              <a:rPr lang="fi-FI" dirty="0"/>
              <a:t>– Parhaat palat löytyvät keskeltä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372F988-860F-ABBE-2821-734AEA2EC68D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r>
              <a:rPr lang="fi-FI" dirty="0"/>
              <a:t>Tarjoamme myös lämpimän ja turvallisen elinympäristön, jossa yhteisöllisyys, avoimuus ja elämänmyönteisyys luovat pohjan tasapainoiselle elämälle.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51588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336B69BE-AD86-E790-DC30-51786A5C6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</a:t>
            </a:r>
            <a:br>
              <a:rPr lang="fi-FI" dirty="0"/>
            </a:br>
            <a:r>
              <a:rPr lang="fi-FI" dirty="0"/>
              <a:t>– Parhaat palat löytyvät keskeltä</a:t>
            </a:r>
          </a:p>
        </p:txBody>
      </p:sp>
      <p:sp>
        <p:nvSpPr>
          <p:cNvPr id="9" name="Alaotsikko 8">
            <a:extLst>
              <a:ext uri="{FF2B5EF4-FFF2-40B4-BE49-F238E27FC236}">
                <a16:creationId xmlns:a16="http://schemas.microsoft.com/office/drawing/2014/main" id="{C97FA82D-0BE4-614B-6EFB-82D21B3C7D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Tähän sitaatin sanojan nimi </a:t>
            </a:r>
          </a:p>
        </p:txBody>
      </p:sp>
      <p:pic>
        <p:nvPicPr>
          <p:cNvPr id="8" name="Kuvan paikkamerkki 7" descr="Kuva, joka sisältää kohteen piha-, ruoho, pyörä, Polkupyörän kiekko&#10;&#10;Tekoälyllä luotu sisältö voi olla virheellistä.">
            <a:extLst>
              <a:ext uri="{FF2B5EF4-FFF2-40B4-BE49-F238E27FC236}">
                <a16:creationId xmlns:a16="http://schemas.microsoft.com/office/drawing/2014/main" id="{71B6BDD6-8BE8-EBF9-07BB-D1F49F0F063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7343" r="7343"/>
          <a:stretch/>
        </p:blipFill>
        <p:spPr/>
      </p:pic>
    </p:spTree>
    <p:extLst>
      <p:ext uri="{BB962C8B-B14F-4D97-AF65-F5344CB8AC3E}">
        <p14:creationId xmlns:p14="http://schemas.microsoft.com/office/powerpoint/2010/main" val="5000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laotsikko 10">
            <a:extLst>
              <a:ext uri="{FF2B5EF4-FFF2-40B4-BE49-F238E27FC236}">
                <a16:creationId xmlns:a16="http://schemas.microsoft.com/office/drawing/2014/main" id="{8CEC57FF-906B-2422-32D7-3188A4121F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Tähän tulee alaotsikko</a:t>
            </a:r>
          </a:p>
        </p:txBody>
      </p:sp>
      <p:sp>
        <p:nvSpPr>
          <p:cNvPr id="10" name="Otsikko 9">
            <a:extLst>
              <a:ext uri="{FF2B5EF4-FFF2-40B4-BE49-F238E27FC236}">
                <a16:creationId xmlns:a16="http://schemas.microsoft.com/office/drawing/2014/main" id="{67608EC7-63C1-F2F6-9E8C-6278ED8F94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Tähän tulee esityksen otsikko</a:t>
            </a:r>
          </a:p>
        </p:txBody>
      </p:sp>
    </p:spTree>
    <p:extLst>
      <p:ext uri="{BB962C8B-B14F-4D97-AF65-F5344CB8AC3E}">
        <p14:creationId xmlns:p14="http://schemas.microsoft.com/office/powerpoint/2010/main" val="1062132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90E41352-3A31-A36E-D5ED-58F499293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Keski-Suomi – Parhaat palat löytyvät keskeltä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9D986807-22D1-2CAD-B549-55678C7D9F00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320427" y="2667001"/>
            <a:ext cx="8121603" cy="2769296"/>
          </a:xfrm>
        </p:spPr>
        <p:txBody>
          <a:bodyPr/>
          <a:lstStyle/>
          <a:p>
            <a:r>
              <a:rPr lang="fi-FI" dirty="0"/>
              <a:t>Meillä puhdas luonto ja eloisa maaseutu kohtaavat tulevaisuusteknologian ja korkeakoulutuksen. Osaamisemme on samaan aikaan sekä perinteistä että modernia – se ammentaa yhtäällä metsien kuiduista ja toisaalla digitaalisesta turvallisuudesta.</a:t>
            </a:r>
          </a:p>
          <a:p>
            <a:r>
              <a:rPr lang="fi-FI" dirty="0"/>
              <a:t>Keskeltä näkee kauemmas. Keski-Suomi on ulospäin katsova maakunta, jossa yritykset voivat menestyä kansainvälisesti, sopuisassa ilmapiirissä, yhteen hiileen puhaltaen. 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83073"/>
      </p:ext>
    </p:extLst>
  </p:cSld>
  <p:clrMapOvr>
    <a:masterClrMapping/>
  </p:clrMapOvr>
</p:sld>
</file>

<file path=ppt/theme/theme1.xml><?xml version="1.0" encoding="utf-8"?>
<a:theme xmlns:a="http://schemas.openxmlformats.org/drawingml/2006/main" name="Sivumallit LILA">
  <a:themeElements>
    <a:clrScheme name="KS">
      <a:dk1>
        <a:srgbClr val="000000"/>
      </a:dk1>
      <a:lt1>
        <a:srgbClr val="FFFFFF"/>
      </a:lt1>
      <a:dk2>
        <a:srgbClr val="DDE9FF"/>
      </a:dk2>
      <a:lt2>
        <a:srgbClr val="19264F"/>
      </a:lt2>
      <a:accent1>
        <a:srgbClr val="C9F7FE"/>
      </a:accent1>
      <a:accent2>
        <a:srgbClr val="0A383F"/>
      </a:accent2>
      <a:accent3>
        <a:srgbClr val="E8FFB1"/>
      </a:accent3>
      <a:accent4>
        <a:srgbClr val="082B16"/>
      </a:accent4>
      <a:accent5>
        <a:srgbClr val="FFE0FC"/>
      </a:accent5>
      <a:accent6>
        <a:srgbClr val="2B0D4D"/>
      </a:accent6>
      <a:hlink>
        <a:srgbClr val="B6CBFD"/>
      </a:hlink>
      <a:folHlink>
        <a:srgbClr val="69D388"/>
      </a:folHlink>
    </a:clrScheme>
    <a:fontScheme name="Office-te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-te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ivumallit SININEN">
  <a:themeElements>
    <a:clrScheme name="KS">
      <a:dk1>
        <a:srgbClr val="000000"/>
      </a:dk1>
      <a:lt1>
        <a:srgbClr val="FFFFFF"/>
      </a:lt1>
      <a:dk2>
        <a:srgbClr val="DDE9FF"/>
      </a:dk2>
      <a:lt2>
        <a:srgbClr val="19264F"/>
      </a:lt2>
      <a:accent1>
        <a:srgbClr val="C9F7FE"/>
      </a:accent1>
      <a:accent2>
        <a:srgbClr val="0A383F"/>
      </a:accent2>
      <a:accent3>
        <a:srgbClr val="E8FFB1"/>
      </a:accent3>
      <a:accent4>
        <a:srgbClr val="082B16"/>
      </a:accent4>
      <a:accent5>
        <a:srgbClr val="FFE0FC"/>
      </a:accent5>
      <a:accent6>
        <a:srgbClr val="2B0D4D"/>
      </a:accent6>
      <a:hlink>
        <a:srgbClr val="B6CBFD"/>
      </a:hlink>
      <a:folHlink>
        <a:srgbClr val="69D388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ivumallit SYAANI">
  <a:themeElements>
    <a:clrScheme name="KS">
      <a:dk1>
        <a:srgbClr val="000000"/>
      </a:dk1>
      <a:lt1>
        <a:srgbClr val="FFFFFF"/>
      </a:lt1>
      <a:dk2>
        <a:srgbClr val="DDE9FF"/>
      </a:dk2>
      <a:lt2>
        <a:srgbClr val="19264F"/>
      </a:lt2>
      <a:accent1>
        <a:srgbClr val="C9F7FE"/>
      </a:accent1>
      <a:accent2>
        <a:srgbClr val="0A383F"/>
      </a:accent2>
      <a:accent3>
        <a:srgbClr val="E8FFB1"/>
      </a:accent3>
      <a:accent4>
        <a:srgbClr val="082B16"/>
      </a:accent4>
      <a:accent5>
        <a:srgbClr val="FFE0FC"/>
      </a:accent5>
      <a:accent6>
        <a:srgbClr val="2B0D4D"/>
      </a:accent6>
      <a:hlink>
        <a:srgbClr val="B6CBFD"/>
      </a:hlink>
      <a:folHlink>
        <a:srgbClr val="69D388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ivumallit TYHJÄ">
  <a:themeElements>
    <a:clrScheme name="KS">
      <a:dk1>
        <a:srgbClr val="000000"/>
      </a:dk1>
      <a:lt1>
        <a:srgbClr val="FFFFFF"/>
      </a:lt1>
      <a:dk2>
        <a:srgbClr val="DDE9FF"/>
      </a:dk2>
      <a:lt2>
        <a:srgbClr val="19264F"/>
      </a:lt2>
      <a:accent1>
        <a:srgbClr val="C9F7FE"/>
      </a:accent1>
      <a:accent2>
        <a:srgbClr val="0A383F"/>
      </a:accent2>
      <a:accent3>
        <a:srgbClr val="E8FFB1"/>
      </a:accent3>
      <a:accent4>
        <a:srgbClr val="082B16"/>
      </a:accent4>
      <a:accent5>
        <a:srgbClr val="FFE0FC"/>
      </a:accent5>
      <a:accent6>
        <a:srgbClr val="2B0D4D"/>
      </a:accent6>
      <a:hlink>
        <a:srgbClr val="B6CBFD"/>
      </a:hlink>
      <a:folHlink>
        <a:srgbClr val="69D388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ivumallit VIHREÄ">
  <a:themeElements>
    <a:clrScheme name="KS">
      <a:dk1>
        <a:srgbClr val="000000"/>
      </a:dk1>
      <a:lt1>
        <a:srgbClr val="FFFFFF"/>
      </a:lt1>
      <a:dk2>
        <a:srgbClr val="DDE9FF"/>
      </a:dk2>
      <a:lt2>
        <a:srgbClr val="19264F"/>
      </a:lt2>
      <a:accent1>
        <a:srgbClr val="C9F7FE"/>
      </a:accent1>
      <a:accent2>
        <a:srgbClr val="0A383F"/>
      </a:accent2>
      <a:accent3>
        <a:srgbClr val="E8FFB1"/>
      </a:accent3>
      <a:accent4>
        <a:srgbClr val="082B16"/>
      </a:accent4>
      <a:accent5>
        <a:srgbClr val="FFE0FC"/>
      </a:accent5>
      <a:accent6>
        <a:srgbClr val="2B0D4D"/>
      </a:accent6>
      <a:hlink>
        <a:srgbClr val="B6CBFD"/>
      </a:hlink>
      <a:folHlink>
        <a:srgbClr val="69D388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2742</TotalTime>
  <Words>1663</Words>
  <Application>Microsoft Office PowerPoint</Application>
  <PresentationFormat>Laajakuva</PresentationFormat>
  <Paragraphs>114</Paragraphs>
  <Slides>44</Slides>
  <Notes>7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5</vt:i4>
      </vt:variant>
      <vt:variant>
        <vt:lpstr>Dian otsikot</vt:lpstr>
      </vt:variant>
      <vt:variant>
        <vt:i4>44</vt:i4>
      </vt:variant>
    </vt:vector>
  </HeadingPairs>
  <TitlesOfParts>
    <vt:vector size="53" baseType="lpstr">
      <vt:lpstr>Uncut Sans</vt:lpstr>
      <vt:lpstr>Arial</vt:lpstr>
      <vt:lpstr>Uncut Sans Book</vt:lpstr>
      <vt:lpstr>Aptos</vt:lpstr>
      <vt:lpstr>Sivumallit LILA</vt:lpstr>
      <vt:lpstr>Sivumallit SININEN</vt:lpstr>
      <vt:lpstr>Sivumallit SYAANI</vt:lpstr>
      <vt:lpstr>Sivumallit TYHJÄ</vt:lpstr>
      <vt:lpstr>Sivumallit VIHREÄ</vt:lpstr>
      <vt:lpstr>Tähän tulee esityksen otsikko</vt:lpstr>
      <vt:lpstr>Välilehti/sisällön jakaja</vt:lpstr>
      <vt:lpstr>Kiitos!</vt:lpstr>
      <vt:lpstr>Keski-Suomi – Parhaat palat löytyvät keskeltä</vt:lpstr>
      <vt:lpstr>Keski-Suomi – Parhaat palat löytyvät keskeltä</vt:lpstr>
      <vt:lpstr>Keski-Suomi  – Parhaat palat löytyvät keskeltä</vt:lpstr>
      <vt:lpstr>Keski-Suomi  – Parhaat palat löytyvät keskeltä</vt:lpstr>
      <vt:lpstr>Tähän tulee esityksen otsikko</vt:lpstr>
      <vt:lpstr>Keski-Suomi – Parhaat palat löytyvät keskeltä</vt:lpstr>
      <vt:lpstr>Tähän tulee  esityksen otsikko</vt:lpstr>
      <vt:lpstr>Keski-Suomi – Parhaat palat löytyvät keskeltä</vt:lpstr>
      <vt:lpstr>Keski-Suomi – Parhaat palat löytyvät keskeltä</vt:lpstr>
      <vt:lpstr>PowerPoint-esitys</vt:lpstr>
      <vt:lpstr>Keski-Suomi  – Parhaat palat löytyvät keskeltä</vt:lpstr>
      <vt:lpstr>Keski-Suomi  – Parhaat palat löytyvät keskeltä</vt:lpstr>
      <vt:lpstr>PowerPoint-esitys</vt:lpstr>
      <vt:lpstr>PowerPoint-esitys</vt:lpstr>
      <vt:lpstr>Keski-Suomi  – Parhaat palat löytyvät keskeltä</vt:lpstr>
      <vt:lpstr>Keski-Suomi – Parhaat palat löytyvät keskeltä</vt:lpstr>
      <vt:lpstr>Keski-Suomi – Parhaat palat löytyvät keskeltä</vt:lpstr>
      <vt:lpstr>Keski-Suomi – Parhaat palat löytyvät keskeltä</vt:lpstr>
      <vt:lpstr>PowerPoint-esitys</vt:lpstr>
      <vt:lpstr>Tähän tulee esityksen otsikko</vt:lpstr>
      <vt:lpstr>Välilehti/sisällön jakaja</vt:lpstr>
      <vt:lpstr>Keski-Suomi – Parhaat palat löytyvät keskeltä</vt:lpstr>
      <vt:lpstr>Keski-Suomi – Parhaat palat löytyvät keskeltä</vt:lpstr>
      <vt:lpstr>Keski-Suomi – Parhaat palat  löytyvät keskeltä</vt:lpstr>
      <vt:lpstr>Keski-Suomi  – Parhaat palat löytyvät keskeltä</vt:lpstr>
      <vt:lpstr>PowerPoint-esitys</vt:lpstr>
      <vt:lpstr>Kiitos!</vt:lpstr>
      <vt:lpstr>Keski-Suomi – Parhaat palat löytyvät keskeltä</vt:lpstr>
      <vt:lpstr>Keski-Suomi – Parhaat palat löytyvät keskeltä</vt:lpstr>
      <vt:lpstr>Keski-Suomi – Parhaat palat löytyvät keskeltä</vt:lpstr>
      <vt:lpstr>PowerPoint-esitys</vt:lpstr>
      <vt:lpstr>Keski-Suomi – Parhaat palat löytyvät keskeltä</vt:lpstr>
      <vt:lpstr>Keski-Suomi – Parhaat palat  löytyvät keskeltä</vt:lpstr>
      <vt:lpstr>PowerPoint-esitys</vt:lpstr>
      <vt:lpstr>PowerPoint-esitys</vt:lpstr>
      <vt:lpstr>Keski-Suomi – Parhaat palat löytyvät keskeltä</vt:lpstr>
      <vt:lpstr>Keski-Suomi – Parhaat palat löytyvät keskeltä</vt:lpstr>
      <vt:lpstr>Keski-Suomi – Parhaat palat löytyvät keskeltä</vt:lpstr>
      <vt:lpstr>Keski-Suomi – Parhaat palat löytyvät keskeltä</vt:lpstr>
      <vt:lpstr>PowerPoint-esitys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Annika De Kooter</dc:creator>
  <cp:lastModifiedBy>Jenni Isopahkala</cp:lastModifiedBy>
  <cp:revision>356</cp:revision>
  <dcterms:created xsi:type="dcterms:W3CDTF">2025-12-29T15:44:58Z</dcterms:created>
  <dcterms:modified xsi:type="dcterms:W3CDTF">2026-05-12T03:51:49Z</dcterms:modified>
</cp:coreProperties>
</file>